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8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25347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54494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5949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3658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3532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04984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50566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3567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88701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9269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1339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128592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901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9364118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715041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0671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PE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P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6BFD6-1476-4E47-9495-EA0288AAC6F9}" type="datetimeFigureOut">
              <a:rPr lang="es-PE" smtClean="0"/>
              <a:t>30/03/2026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CE21DE8-6900-4DDE-88C3-CBD3F4B6590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535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620633-0B0B-97D7-2203-EAEFEA312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5489" y="3583899"/>
            <a:ext cx="1707768" cy="17077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BFEF73C-8355-2524-B639-D1B287FB8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528" y="5473237"/>
            <a:ext cx="1142434" cy="114243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94AC29E-C04F-D9B7-BE74-80B38CB4E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9373" y="5450842"/>
            <a:ext cx="2567264" cy="1097643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3ED48FF9-D3F6-7B20-E084-C59CEF384F31}"/>
              </a:ext>
            </a:extLst>
          </p:cNvPr>
          <p:cNvSpPr/>
          <p:nvPr/>
        </p:nvSpPr>
        <p:spPr>
          <a:xfrm>
            <a:off x="503553" y="-212601"/>
            <a:ext cx="11657306" cy="437820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doni MT Black" panose="02070A03080606020203" pitchFamily="18" charset="0"/>
              </a:rPr>
              <a:t>Primera sesión ordinaria de la Instancia De Articulación Local De Desarrollo E Inclusión Social IAL DIS LAMAY 2026</a:t>
            </a:r>
            <a:endParaRPr lang="es-PE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doni MT Black" panose="02070A03080606020203" pitchFamily="18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7FDB6A7-6CA9-0679-3DBF-D94B30F56B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846" y="5495633"/>
            <a:ext cx="1097643" cy="109764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CD51B44-5301-D655-7D67-D4D6C9D44D5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3" b="17628"/>
          <a:stretch/>
        </p:blipFill>
        <p:spPr bwMode="auto">
          <a:xfrm>
            <a:off x="9550521" y="5473237"/>
            <a:ext cx="1564005" cy="1112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46031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B2440283-3AF0-F734-CF22-89EA08571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069" y="5473236"/>
            <a:ext cx="1097643" cy="109764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7FAD882-6835-8F1F-1EB3-BDCBEB7E0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5657" y="5428444"/>
            <a:ext cx="1142434" cy="1142434"/>
          </a:xfrm>
          <a:prstGeom prst="flowChartConnector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2D14E44-3296-C5C1-EA28-CAC08FB60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309" y="5473235"/>
            <a:ext cx="2567264" cy="109764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DCD7E4E-17A9-35F8-2E11-D5141EFCE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7688" y="5473234"/>
            <a:ext cx="1097643" cy="1097643"/>
          </a:xfrm>
          <a:prstGeom prst="rect">
            <a:avLst/>
          </a:prstGeom>
        </p:spPr>
      </p:pic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90287DE-C353-009B-DB0C-EC7D142EA2B7}"/>
              </a:ext>
            </a:extLst>
          </p:cNvPr>
          <p:cNvSpPr/>
          <p:nvPr/>
        </p:nvSpPr>
        <p:spPr>
          <a:xfrm>
            <a:off x="2024193" y="449139"/>
            <a:ext cx="9622207" cy="458958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3200" b="1" dirty="0">
                <a:solidFill>
                  <a:srgbClr val="C00000"/>
                </a:solidFill>
              </a:rPr>
              <a:t>AGENDA:</a:t>
            </a:r>
          </a:p>
          <a:p>
            <a:pPr algn="just"/>
            <a:endParaRPr lang="es-ES" sz="3200" b="1" dirty="0">
              <a:solidFill>
                <a:srgbClr val="C00000"/>
              </a:solidFill>
            </a:endParaRPr>
          </a:p>
          <a:p>
            <a:pPr algn="just"/>
            <a:r>
              <a:rPr lang="es-ES" sz="2000" b="1" dirty="0">
                <a:solidFill>
                  <a:srgbClr val="C00000"/>
                </a:solidFill>
              </a:rPr>
              <a:t>1. 	INSTALACI</a:t>
            </a:r>
            <a:r>
              <a:rPr lang="es-PE" sz="2000" b="1" dirty="0">
                <a:solidFill>
                  <a:srgbClr val="C00000"/>
                </a:solidFill>
              </a:rPr>
              <a:t>Ó</a:t>
            </a:r>
            <a:r>
              <a:rPr lang="es-ES" sz="2000" b="1" dirty="0">
                <a:solidFill>
                  <a:srgbClr val="C00000"/>
                </a:solidFill>
              </a:rPr>
              <a:t>N DE LA MESA TÉCNICA IAL DIAS LAMAY 2026</a:t>
            </a:r>
          </a:p>
          <a:p>
            <a:pPr algn="just"/>
            <a:endParaRPr lang="es-ES" sz="2000" b="1" dirty="0">
              <a:solidFill>
                <a:srgbClr val="C00000"/>
              </a:solidFill>
            </a:endParaRPr>
          </a:p>
          <a:p>
            <a:pPr algn="just"/>
            <a:r>
              <a:rPr lang="es-ES" sz="2000" b="1" dirty="0">
                <a:solidFill>
                  <a:srgbClr val="C00000"/>
                </a:solidFill>
              </a:rPr>
              <a:t>2. 	SEGUIMIENTO Y ACTUALIZACI</a:t>
            </a:r>
            <a:r>
              <a:rPr lang="es-PE" sz="2000" b="1" dirty="0">
                <a:solidFill>
                  <a:srgbClr val="C00000"/>
                </a:solidFill>
              </a:rPr>
              <a:t>Ó</a:t>
            </a:r>
            <a:r>
              <a:rPr lang="es-ES" sz="2000" b="1" dirty="0">
                <a:solidFill>
                  <a:srgbClr val="C00000"/>
                </a:solidFill>
              </a:rPr>
              <a:t>N DE LOS CASOS DE ANEMIA	</a:t>
            </a:r>
          </a:p>
          <a:p>
            <a:pPr algn="just"/>
            <a:r>
              <a:rPr lang="es-ES" sz="2000" b="1" dirty="0">
                <a:solidFill>
                  <a:srgbClr val="C00000"/>
                </a:solidFill>
              </a:rPr>
              <a:t>	</a:t>
            </a:r>
          </a:p>
          <a:p>
            <a:pPr marL="457200" indent="-457200" algn="just">
              <a:buAutoNum type="arabicPeriod" startAt="3"/>
            </a:pPr>
            <a:r>
              <a:rPr lang="es-ES" sz="2000" b="1" dirty="0">
                <a:solidFill>
                  <a:srgbClr val="C00000"/>
                </a:solidFill>
              </a:rPr>
              <a:t>ELABORACI</a:t>
            </a:r>
            <a:r>
              <a:rPr lang="es-PE" sz="2000" b="1" dirty="0">
                <a:solidFill>
                  <a:srgbClr val="C00000"/>
                </a:solidFill>
              </a:rPr>
              <a:t>Ó</a:t>
            </a:r>
            <a:r>
              <a:rPr lang="es-ES" sz="2000" b="1" dirty="0">
                <a:solidFill>
                  <a:srgbClr val="C00000"/>
                </a:solidFill>
              </a:rPr>
              <a:t>N DEL PLAN DE TRABAJO 2026	</a:t>
            </a:r>
          </a:p>
          <a:p>
            <a:pPr algn="just"/>
            <a:endParaRPr lang="es-ES" sz="2000" b="1" dirty="0">
              <a:solidFill>
                <a:srgbClr val="C00000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46719E2-8BBD-718E-BA4E-6BBDF9E5D4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73" b="17628"/>
          <a:stretch/>
        </p:blipFill>
        <p:spPr bwMode="auto">
          <a:xfrm>
            <a:off x="9526015" y="5495633"/>
            <a:ext cx="1564005" cy="11125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7308253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24199</TotalTime>
  <Words>58</Words>
  <Application>Microsoft Office PowerPoint</Application>
  <PresentationFormat>Panorámica</PresentationFormat>
  <Paragraphs>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Bodoni MT Black</vt:lpstr>
      <vt:lpstr>Century Gothic</vt:lpstr>
      <vt:lpstr>Wingdings 3</vt:lpstr>
      <vt:lpstr>Espiral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DEMUNA - MDL</cp:lastModifiedBy>
  <cp:revision>15</cp:revision>
  <dcterms:created xsi:type="dcterms:W3CDTF">2025-03-28T13:29:37Z</dcterms:created>
  <dcterms:modified xsi:type="dcterms:W3CDTF">2026-03-30T14:06:16Z</dcterms:modified>
</cp:coreProperties>
</file>