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99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47" autoAdjust="0"/>
  </p:normalViewPr>
  <p:slideViewPr>
    <p:cSldViewPr snapToGrid="0" showGuides="1">
      <p:cViewPr>
        <p:scale>
          <a:sx n="100" d="100"/>
          <a:sy n="100" d="100"/>
        </p:scale>
        <p:origin x="990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2E5EE-E240-4C73-B41F-B6064182775F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02CCD-E725-4C0A-9ACF-3FF81B3F6C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8936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302CCD-E725-4C0A-9ACF-3FF81B3F6CE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0797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7BB906-FBEA-0873-E3E7-4CE0961DAC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E4CD7E-7BC2-CC50-C884-829353C7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4C295F-C1BA-EB11-07F3-D7D21EF21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EC8-CE90-4F58-84E7-B0F74437F5E5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DE6793-F033-FCF5-4EBF-2C06BEB1C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130B9B-43C2-89CD-0198-3D7104158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E898-A161-4C55-A876-D9B9564BE0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4287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84E3F9-13A5-2E78-6113-BD0B7A3E1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D4AF6A-593D-BC06-24F7-7AC36AA50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005C63-1033-BD3C-C2C4-84AC824D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EC8-CE90-4F58-84E7-B0F74437F5E5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56BAE4-AABB-E060-E2B6-EA97191A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933B82-29E3-59C0-2CE3-01B555D4C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E898-A161-4C55-A876-D9B9564BE0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4013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5F9A24-D0A0-E753-BA24-C62807AA1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87D45D-D714-ADB6-5335-DC8229188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1BAF3E-B4DB-3D4E-05DB-3031F4FD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EC8-CE90-4F58-84E7-B0F74437F5E5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2F78ED-BC52-DD59-F5CF-23F55ADAB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BB192A-6892-7F65-DA6E-5CBF13D36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E898-A161-4C55-A876-D9B9564BE0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4539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C6987-16E9-755C-88EA-4BAA1225C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C73820-7F85-5192-0865-CB7BADBBB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ADDF1B-2F90-4E62-79BC-D4450F5E5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F903E1-A001-C2B7-17AB-E1DB6B3A2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EC8-CE90-4F58-84E7-B0F74437F5E5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300755-23D7-CB8F-21A5-4044ED92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4F624F-B679-2C35-E1DD-92A9CDDC3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E898-A161-4C55-A876-D9B9564BE0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595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B6460-B052-E485-37D0-BFBA578D9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F0222F-1A9D-2800-FCE4-C2BE1BEFC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47C680-21E5-8C98-656E-9BE109EC4A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E17ECE-692A-F66D-830B-FEC50845B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841DADB-BB2C-725E-FD4B-7F2717021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CB31967-17A5-9454-26B2-FD0BCB2DD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EC8-CE90-4F58-84E7-B0F74437F5E5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735140C-9218-0914-CB3F-A78A0CB38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6382103-E4EF-3F92-3396-93CB3CFC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E898-A161-4C55-A876-D9B9564BE0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5275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6B1A37-F87D-C4DD-0B19-F55BE69A1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8F30EDE-7206-5245-4532-6C626149C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EC8-CE90-4F58-84E7-B0F74437F5E5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211754-03BA-1A8C-7D00-ADF30655D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3769E01-D03A-2BBE-1B30-9738CCCE8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E898-A161-4C55-A876-D9B9564BE0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9943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707A319-F1DE-67CE-4CD8-807BC0E3C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EC8-CE90-4F58-84E7-B0F74437F5E5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EF3B655-12B4-7400-8667-88A3C7F41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C234EFA-6A5E-3A9C-3578-BE299F35B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E898-A161-4C55-A876-D9B9564BE0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405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79B055-8486-68CD-2B33-875B1E3DF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A33358-7B29-21F5-9546-AC06C2928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0C4290-D006-6274-AF0C-BB3B19D6C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7C9C53-9DC0-C3D6-0309-746906D2C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EC8-CE90-4F58-84E7-B0F74437F5E5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666A86-A2F8-F6DE-01BA-E646D188C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75DA58-FCE9-7E8A-0207-7EF9F4F47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E898-A161-4C55-A876-D9B9564BE0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4764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E9ADF3-A986-76FB-75CE-87306470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1B3A27A-DFBD-2A86-AB77-40517E95DF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C4A220-5B09-B9A5-5C29-C8608DD5F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B402D14-C63E-8586-CE07-6740C2F21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EC8-CE90-4F58-84E7-B0F74437F5E5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55EC7A-AC5D-9458-B9AC-9102BED5C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4820A7-6E64-5447-8E41-F176A2D32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E898-A161-4C55-A876-D9B9564BE0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4548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94190F-729F-4A25-0FD9-66854516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6DCB88-1493-9AE5-E8DB-0EE307959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9C0147-DBB1-7C80-5AA3-B7FC1FA34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EC8-CE90-4F58-84E7-B0F74437F5E5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E306E-13D2-CEFC-8E14-A6C25E20E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FD62B5-BEA3-1D31-FE29-9E85FF5B6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E898-A161-4C55-A876-D9B9564BE0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7162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AF9562-1B25-F7CC-D296-C3921BAB9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B3BE44-2F59-F347-40D6-65E9A25DA5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E6049B-1FD9-E91D-6F1E-F266251C9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EC8-CE90-4F58-84E7-B0F74437F5E5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CEE48F-8084-B12A-E63B-E940091AC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A940F2-E036-D1D5-E6A0-75F5A51C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BE898-A161-4C55-A876-D9B9564BE0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0298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445B75A-3200-9579-24A7-B1A24D157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4D5194-E210-6ADD-D8F8-D5B795FDD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6C9556-9E42-437A-18CF-648B5B10CC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BCEC8-CE90-4F58-84E7-B0F74437F5E5}" type="datetimeFigureOut">
              <a:rPr lang="es-ES" smtClean="0"/>
              <a:t>14/12/2025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69E283-5588-D091-8329-EE0356A4E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8ABAA4-A9A1-A1EC-2B9A-78BF39888A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BE898-A161-4C55-A876-D9B9564BE0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28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73C0B901-16C9-9EF3-3BD8-2B582EF44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51" y="0"/>
            <a:ext cx="10007847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989A12D-C716-A794-DCA1-CA5D90BDA27A}"/>
              </a:ext>
            </a:extLst>
          </p:cNvPr>
          <p:cNvSpPr/>
          <p:nvPr/>
        </p:nvSpPr>
        <p:spPr>
          <a:xfrm>
            <a:off x="1701927" y="1636776"/>
            <a:ext cx="1746504" cy="3822192"/>
          </a:xfrm>
          <a:prstGeom prst="rect">
            <a:avLst/>
          </a:prstGeom>
          <a:solidFill>
            <a:schemeClr val="accent4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8FF1B537-8823-408C-3392-E8224BC3EA73}"/>
              </a:ext>
            </a:extLst>
          </p:cNvPr>
          <p:cNvSpPr/>
          <p:nvPr/>
        </p:nvSpPr>
        <p:spPr>
          <a:xfrm>
            <a:off x="1628775" y="531019"/>
            <a:ext cx="1352550" cy="619125"/>
          </a:xfrm>
          <a:custGeom>
            <a:avLst/>
            <a:gdLst>
              <a:gd name="csX0" fmla="*/ 0 w 1352550"/>
              <a:gd name="csY0" fmla="*/ 0 h 619125"/>
              <a:gd name="csX1" fmla="*/ 1352550 w 1352550"/>
              <a:gd name="csY1" fmla="*/ 59531 h 619125"/>
              <a:gd name="csX2" fmla="*/ 1026319 w 1352550"/>
              <a:gd name="csY2" fmla="*/ 619125 h 619125"/>
              <a:gd name="csX3" fmla="*/ 361950 w 1352550"/>
              <a:gd name="csY3" fmla="*/ 590550 h 619125"/>
              <a:gd name="csX4" fmla="*/ 16669 w 1352550"/>
              <a:gd name="csY4" fmla="*/ 297656 h 619125"/>
              <a:gd name="csX5" fmla="*/ 0 w 1352550"/>
              <a:gd name="csY5" fmla="*/ 0 h 6191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352550" h="619125">
                <a:moveTo>
                  <a:pt x="0" y="0"/>
                </a:moveTo>
                <a:lnTo>
                  <a:pt x="1352550" y="59531"/>
                </a:lnTo>
                <a:lnTo>
                  <a:pt x="1026319" y="619125"/>
                </a:lnTo>
                <a:lnTo>
                  <a:pt x="361950" y="590550"/>
                </a:lnTo>
                <a:lnTo>
                  <a:pt x="16669" y="297656"/>
                </a:lnTo>
                <a:lnTo>
                  <a:pt x="0" y="0"/>
                </a:lnTo>
                <a:close/>
              </a:path>
            </a:pathLst>
          </a:custGeom>
          <a:solidFill>
            <a:srgbClr val="4472C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4A3619FB-2626-5780-3153-1F79DBDC059F}"/>
              </a:ext>
            </a:extLst>
          </p:cNvPr>
          <p:cNvSpPr/>
          <p:nvPr/>
        </p:nvSpPr>
        <p:spPr>
          <a:xfrm>
            <a:off x="4326731" y="638175"/>
            <a:ext cx="1062038" cy="542925"/>
          </a:xfrm>
          <a:custGeom>
            <a:avLst/>
            <a:gdLst>
              <a:gd name="csX0" fmla="*/ 285750 w 1062038"/>
              <a:gd name="csY0" fmla="*/ 0 h 542925"/>
              <a:gd name="csX1" fmla="*/ 1062038 w 1062038"/>
              <a:gd name="csY1" fmla="*/ 23813 h 542925"/>
              <a:gd name="csX2" fmla="*/ 1042988 w 1062038"/>
              <a:gd name="csY2" fmla="*/ 542925 h 542925"/>
              <a:gd name="csX3" fmla="*/ 0 w 1062038"/>
              <a:gd name="csY3" fmla="*/ 481013 h 542925"/>
              <a:gd name="csX4" fmla="*/ 285750 w 1062038"/>
              <a:gd name="csY4" fmla="*/ 0 h 542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62038" h="542925">
                <a:moveTo>
                  <a:pt x="285750" y="0"/>
                </a:moveTo>
                <a:lnTo>
                  <a:pt x="1062038" y="23813"/>
                </a:lnTo>
                <a:lnTo>
                  <a:pt x="1042988" y="542925"/>
                </a:lnTo>
                <a:lnTo>
                  <a:pt x="0" y="481013"/>
                </a:lnTo>
                <a:lnTo>
                  <a:pt x="285750" y="0"/>
                </a:lnTo>
                <a:close/>
              </a:path>
            </a:pathLst>
          </a:custGeom>
          <a:solidFill>
            <a:srgbClr val="4472C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A564E7F4-C6D9-2749-5459-1B95100DE441}"/>
              </a:ext>
            </a:extLst>
          </p:cNvPr>
          <p:cNvSpPr/>
          <p:nvPr/>
        </p:nvSpPr>
        <p:spPr>
          <a:xfrm>
            <a:off x="6067425" y="685800"/>
            <a:ext cx="3429000" cy="660400"/>
          </a:xfrm>
          <a:custGeom>
            <a:avLst/>
            <a:gdLst>
              <a:gd name="csX0" fmla="*/ 3175 w 3429000"/>
              <a:gd name="csY0" fmla="*/ 0 h 660400"/>
              <a:gd name="csX1" fmla="*/ 3321050 w 3429000"/>
              <a:gd name="csY1" fmla="*/ 114300 h 660400"/>
              <a:gd name="csX2" fmla="*/ 3429000 w 3429000"/>
              <a:gd name="csY2" fmla="*/ 247650 h 660400"/>
              <a:gd name="csX3" fmla="*/ 2860675 w 3429000"/>
              <a:gd name="csY3" fmla="*/ 660400 h 660400"/>
              <a:gd name="csX4" fmla="*/ 171450 w 3429000"/>
              <a:gd name="csY4" fmla="*/ 593725 h 660400"/>
              <a:gd name="csX5" fmla="*/ 0 w 3429000"/>
              <a:gd name="csY5" fmla="*/ 488950 h 660400"/>
              <a:gd name="csX6" fmla="*/ 3175 w 3429000"/>
              <a:gd name="csY6" fmla="*/ 0 h 660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429000" h="660400">
                <a:moveTo>
                  <a:pt x="3175" y="0"/>
                </a:moveTo>
                <a:lnTo>
                  <a:pt x="3321050" y="114300"/>
                </a:lnTo>
                <a:lnTo>
                  <a:pt x="3429000" y="247650"/>
                </a:lnTo>
                <a:lnTo>
                  <a:pt x="2860675" y="660400"/>
                </a:lnTo>
                <a:lnTo>
                  <a:pt x="171450" y="593725"/>
                </a:lnTo>
                <a:lnTo>
                  <a:pt x="0" y="488950"/>
                </a:lnTo>
                <a:cubicBezTo>
                  <a:pt x="1058" y="325967"/>
                  <a:pt x="2117" y="162983"/>
                  <a:pt x="3175" y="0"/>
                </a:cubicBezTo>
                <a:close/>
              </a:path>
            </a:pathLst>
          </a:custGeom>
          <a:solidFill>
            <a:srgbClr val="4472C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5EFDA844-2BD9-3FB2-1AC5-5045D17DB5FF}"/>
              </a:ext>
            </a:extLst>
          </p:cNvPr>
          <p:cNvSpPr/>
          <p:nvPr/>
        </p:nvSpPr>
        <p:spPr>
          <a:xfrm>
            <a:off x="8877300" y="1901825"/>
            <a:ext cx="752475" cy="806450"/>
          </a:xfrm>
          <a:custGeom>
            <a:avLst/>
            <a:gdLst>
              <a:gd name="csX0" fmla="*/ 749300 w 752475"/>
              <a:gd name="csY0" fmla="*/ 34925 h 806450"/>
              <a:gd name="csX1" fmla="*/ 0 w 752475"/>
              <a:gd name="csY1" fmla="*/ 0 h 806450"/>
              <a:gd name="csX2" fmla="*/ 304800 w 752475"/>
              <a:gd name="csY2" fmla="*/ 234950 h 806450"/>
              <a:gd name="csX3" fmla="*/ 263525 w 752475"/>
              <a:gd name="csY3" fmla="*/ 301625 h 806450"/>
              <a:gd name="csX4" fmla="*/ 447675 w 752475"/>
              <a:gd name="csY4" fmla="*/ 803275 h 806450"/>
              <a:gd name="csX5" fmla="*/ 752475 w 752475"/>
              <a:gd name="csY5" fmla="*/ 806450 h 806450"/>
              <a:gd name="csX6" fmla="*/ 749300 w 752475"/>
              <a:gd name="csY6" fmla="*/ 34925 h 806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52475" h="806450">
                <a:moveTo>
                  <a:pt x="749300" y="34925"/>
                </a:moveTo>
                <a:lnTo>
                  <a:pt x="0" y="0"/>
                </a:lnTo>
                <a:lnTo>
                  <a:pt x="304800" y="234950"/>
                </a:lnTo>
                <a:lnTo>
                  <a:pt x="263525" y="301625"/>
                </a:lnTo>
                <a:lnTo>
                  <a:pt x="447675" y="803275"/>
                </a:lnTo>
                <a:lnTo>
                  <a:pt x="752475" y="806450"/>
                </a:lnTo>
                <a:cubicBezTo>
                  <a:pt x="751417" y="548217"/>
                  <a:pt x="750358" y="289983"/>
                  <a:pt x="749300" y="34925"/>
                </a:cubicBezTo>
                <a:close/>
              </a:path>
            </a:pathLst>
          </a:custGeom>
          <a:solidFill>
            <a:schemeClr val="accent2">
              <a:lumMod val="5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26C1558F-C25B-AF02-761D-B93B43182A20}"/>
              </a:ext>
            </a:extLst>
          </p:cNvPr>
          <p:cNvSpPr/>
          <p:nvPr/>
        </p:nvSpPr>
        <p:spPr>
          <a:xfrm>
            <a:off x="9086850" y="4119563"/>
            <a:ext cx="557213" cy="1528762"/>
          </a:xfrm>
          <a:custGeom>
            <a:avLst/>
            <a:gdLst>
              <a:gd name="csX0" fmla="*/ 345281 w 557213"/>
              <a:gd name="csY0" fmla="*/ 0 h 1528762"/>
              <a:gd name="csX1" fmla="*/ 545306 w 557213"/>
              <a:gd name="csY1" fmla="*/ 7143 h 1528762"/>
              <a:gd name="csX2" fmla="*/ 557213 w 557213"/>
              <a:gd name="csY2" fmla="*/ 1528762 h 1528762"/>
              <a:gd name="csX3" fmla="*/ 0 w 557213"/>
              <a:gd name="csY3" fmla="*/ 914400 h 1528762"/>
              <a:gd name="csX4" fmla="*/ 345281 w 557213"/>
              <a:gd name="csY4" fmla="*/ 0 h 15287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57213" h="1528762">
                <a:moveTo>
                  <a:pt x="345281" y="0"/>
                </a:moveTo>
                <a:lnTo>
                  <a:pt x="545306" y="7143"/>
                </a:lnTo>
                <a:lnTo>
                  <a:pt x="557213" y="1528762"/>
                </a:lnTo>
                <a:lnTo>
                  <a:pt x="0" y="914400"/>
                </a:lnTo>
                <a:lnTo>
                  <a:pt x="345281" y="0"/>
                </a:lnTo>
                <a:close/>
              </a:path>
            </a:pathLst>
          </a:custGeom>
          <a:solidFill>
            <a:schemeClr val="accent2">
              <a:lumMod val="5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1CD1D75B-62A1-CAED-4012-76A3B906F732}"/>
              </a:ext>
            </a:extLst>
          </p:cNvPr>
          <p:cNvSpPr/>
          <p:nvPr/>
        </p:nvSpPr>
        <p:spPr>
          <a:xfrm>
            <a:off x="5310188" y="5005388"/>
            <a:ext cx="4333875" cy="1309687"/>
          </a:xfrm>
          <a:custGeom>
            <a:avLst/>
            <a:gdLst>
              <a:gd name="csX0" fmla="*/ 0 w 4333875"/>
              <a:gd name="csY0" fmla="*/ 0 h 1309687"/>
              <a:gd name="csX1" fmla="*/ 762000 w 4333875"/>
              <a:gd name="csY1" fmla="*/ 933450 h 1309687"/>
              <a:gd name="csX2" fmla="*/ 766762 w 4333875"/>
              <a:gd name="csY2" fmla="*/ 1204912 h 1309687"/>
              <a:gd name="csX3" fmla="*/ 4052887 w 4333875"/>
              <a:gd name="csY3" fmla="*/ 1309687 h 1309687"/>
              <a:gd name="csX4" fmla="*/ 4333875 w 4333875"/>
              <a:gd name="csY4" fmla="*/ 1057275 h 1309687"/>
              <a:gd name="csX5" fmla="*/ 4333875 w 4333875"/>
              <a:gd name="csY5" fmla="*/ 657225 h 1309687"/>
              <a:gd name="csX6" fmla="*/ 3767137 w 4333875"/>
              <a:gd name="csY6" fmla="*/ 47625 h 1309687"/>
              <a:gd name="csX7" fmla="*/ 0 w 4333875"/>
              <a:gd name="csY7" fmla="*/ 0 h 13096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333875" h="1309687">
                <a:moveTo>
                  <a:pt x="0" y="0"/>
                </a:moveTo>
                <a:lnTo>
                  <a:pt x="762000" y="933450"/>
                </a:lnTo>
                <a:cubicBezTo>
                  <a:pt x="763587" y="1023937"/>
                  <a:pt x="765175" y="1114425"/>
                  <a:pt x="766762" y="1204912"/>
                </a:cubicBezTo>
                <a:lnTo>
                  <a:pt x="4052887" y="1309687"/>
                </a:lnTo>
                <a:lnTo>
                  <a:pt x="4333875" y="1057275"/>
                </a:lnTo>
                <a:lnTo>
                  <a:pt x="4333875" y="657225"/>
                </a:lnTo>
                <a:lnTo>
                  <a:pt x="3767137" y="476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457F1B12-D702-DF2D-8010-D33B4B979ED8}"/>
              </a:ext>
            </a:extLst>
          </p:cNvPr>
          <p:cNvSpPr/>
          <p:nvPr/>
        </p:nvSpPr>
        <p:spPr>
          <a:xfrm>
            <a:off x="1860550" y="5895975"/>
            <a:ext cx="1749425" cy="263525"/>
          </a:xfrm>
          <a:custGeom>
            <a:avLst/>
            <a:gdLst>
              <a:gd name="csX0" fmla="*/ 184150 w 1749425"/>
              <a:gd name="csY0" fmla="*/ 0 h 263525"/>
              <a:gd name="csX1" fmla="*/ 1749425 w 1749425"/>
              <a:gd name="csY1" fmla="*/ 3175 h 263525"/>
              <a:gd name="csX2" fmla="*/ 1736725 w 1749425"/>
              <a:gd name="csY2" fmla="*/ 174625 h 263525"/>
              <a:gd name="csX3" fmla="*/ 1612900 w 1749425"/>
              <a:gd name="csY3" fmla="*/ 263525 h 263525"/>
              <a:gd name="csX4" fmla="*/ 0 w 1749425"/>
              <a:gd name="csY4" fmla="*/ 215900 h 263525"/>
              <a:gd name="csX5" fmla="*/ 184150 w 1749425"/>
              <a:gd name="csY5" fmla="*/ 0 h 263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749425" h="263525">
                <a:moveTo>
                  <a:pt x="184150" y="0"/>
                </a:moveTo>
                <a:lnTo>
                  <a:pt x="1749425" y="3175"/>
                </a:lnTo>
                <a:lnTo>
                  <a:pt x="1736725" y="174625"/>
                </a:lnTo>
                <a:lnTo>
                  <a:pt x="1612900" y="263525"/>
                </a:lnTo>
                <a:lnTo>
                  <a:pt x="0" y="215900"/>
                </a:lnTo>
                <a:lnTo>
                  <a:pt x="184150" y="0"/>
                </a:lnTo>
                <a:close/>
              </a:path>
            </a:pathLst>
          </a:custGeom>
          <a:solidFill>
            <a:srgbClr val="FF00FF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4F41071C-0D0C-AA8A-7D7F-44D33FC8139A}"/>
              </a:ext>
            </a:extLst>
          </p:cNvPr>
          <p:cNvSpPr/>
          <p:nvPr/>
        </p:nvSpPr>
        <p:spPr>
          <a:xfrm>
            <a:off x="4100513" y="5167313"/>
            <a:ext cx="1781175" cy="721518"/>
          </a:xfrm>
          <a:custGeom>
            <a:avLst/>
            <a:gdLst>
              <a:gd name="csX0" fmla="*/ 0 w 1781175"/>
              <a:gd name="csY0" fmla="*/ 0 h 721518"/>
              <a:gd name="csX1" fmla="*/ 1181100 w 1781175"/>
              <a:gd name="csY1" fmla="*/ 4762 h 721518"/>
              <a:gd name="csX2" fmla="*/ 1781175 w 1781175"/>
              <a:gd name="csY2" fmla="*/ 714375 h 721518"/>
              <a:gd name="csX3" fmla="*/ 2381 w 1781175"/>
              <a:gd name="csY3" fmla="*/ 721518 h 721518"/>
              <a:gd name="csX4" fmla="*/ 0 w 1781175"/>
              <a:gd name="csY4" fmla="*/ 0 h 7215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81175" h="721518">
                <a:moveTo>
                  <a:pt x="0" y="0"/>
                </a:moveTo>
                <a:lnTo>
                  <a:pt x="1181100" y="4762"/>
                </a:lnTo>
                <a:lnTo>
                  <a:pt x="1781175" y="714375"/>
                </a:lnTo>
                <a:lnTo>
                  <a:pt x="2381" y="721518"/>
                </a:lnTo>
                <a:cubicBezTo>
                  <a:pt x="1587" y="481012"/>
                  <a:pt x="794" y="240506"/>
                  <a:pt x="0" y="0"/>
                </a:cubicBezTo>
                <a:close/>
              </a:path>
            </a:pathLst>
          </a:custGeom>
          <a:solidFill>
            <a:schemeClr val="accent6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D63ED25C-88BC-8A41-6555-C15B42535CF2}"/>
              </a:ext>
            </a:extLst>
          </p:cNvPr>
          <p:cNvSpPr/>
          <p:nvPr/>
        </p:nvSpPr>
        <p:spPr>
          <a:xfrm>
            <a:off x="4102894" y="5884069"/>
            <a:ext cx="1574006" cy="316706"/>
          </a:xfrm>
          <a:custGeom>
            <a:avLst/>
            <a:gdLst>
              <a:gd name="csX0" fmla="*/ 0 w 1574006"/>
              <a:gd name="csY0" fmla="*/ 4762 h 316706"/>
              <a:gd name="csX1" fmla="*/ 4762 w 1574006"/>
              <a:gd name="csY1" fmla="*/ 69056 h 316706"/>
              <a:gd name="csX2" fmla="*/ 273844 w 1574006"/>
              <a:gd name="csY2" fmla="*/ 292894 h 316706"/>
              <a:gd name="csX3" fmla="*/ 1269206 w 1574006"/>
              <a:gd name="csY3" fmla="*/ 316706 h 316706"/>
              <a:gd name="csX4" fmla="*/ 1574006 w 1574006"/>
              <a:gd name="csY4" fmla="*/ 40481 h 316706"/>
              <a:gd name="csX5" fmla="*/ 1574006 w 1574006"/>
              <a:gd name="csY5" fmla="*/ 0 h 316706"/>
              <a:gd name="csX6" fmla="*/ 0 w 1574006"/>
              <a:gd name="csY6" fmla="*/ 4762 h 3167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74006" h="316706">
                <a:moveTo>
                  <a:pt x="0" y="4762"/>
                </a:moveTo>
                <a:lnTo>
                  <a:pt x="4762" y="69056"/>
                </a:lnTo>
                <a:lnTo>
                  <a:pt x="273844" y="292894"/>
                </a:lnTo>
                <a:lnTo>
                  <a:pt x="1269206" y="316706"/>
                </a:lnTo>
                <a:lnTo>
                  <a:pt x="1574006" y="40481"/>
                </a:lnTo>
                <a:lnTo>
                  <a:pt x="1574006" y="0"/>
                </a:lnTo>
                <a:lnTo>
                  <a:pt x="0" y="4762"/>
                </a:lnTo>
                <a:close/>
              </a:path>
            </a:pathLst>
          </a:custGeom>
          <a:solidFill>
            <a:srgbClr val="FF00FF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0EB0BF63-3B24-71FC-35B2-5A25A2881E4C}"/>
              </a:ext>
            </a:extLst>
          </p:cNvPr>
          <p:cNvSpPr/>
          <p:nvPr/>
        </p:nvSpPr>
        <p:spPr>
          <a:xfrm>
            <a:off x="2643188" y="585788"/>
            <a:ext cx="809625" cy="576262"/>
          </a:xfrm>
          <a:custGeom>
            <a:avLst/>
            <a:gdLst>
              <a:gd name="csX0" fmla="*/ 342900 w 809625"/>
              <a:gd name="csY0" fmla="*/ 0 h 576262"/>
              <a:gd name="csX1" fmla="*/ 809625 w 809625"/>
              <a:gd name="csY1" fmla="*/ 16668 h 576262"/>
              <a:gd name="csX2" fmla="*/ 450056 w 809625"/>
              <a:gd name="csY2" fmla="*/ 576262 h 576262"/>
              <a:gd name="csX3" fmla="*/ 0 w 809625"/>
              <a:gd name="csY3" fmla="*/ 564356 h 576262"/>
              <a:gd name="csX4" fmla="*/ 342900 w 809625"/>
              <a:gd name="csY4" fmla="*/ 0 h 5762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09625" h="576262">
                <a:moveTo>
                  <a:pt x="342900" y="0"/>
                </a:moveTo>
                <a:lnTo>
                  <a:pt x="809625" y="16668"/>
                </a:lnTo>
                <a:lnTo>
                  <a:pt x="450056" y="576262"/>
                </a:lnTo>
                <a:lnTo>
                  <a:pt x="0" y="564356"/>
                </a:lnTo>
                <a:lnTo>
                  <a:pt x="342900" y="0"/>
                </a:lnTo>
                <a:close/>
              </a:path>
            </a:pathLst>
          </a:custGeom>
          <a:solidFill>
            <a:schemeClr val="accent2">
              <a:lumMod val="5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D3DB526E-8AC8-2907-8B30-960E8860CB84}"/>
              </a:ext>
            </a:extLst>
          </p:cNvPr>
          <p:cNvSpPr/>
          <p:nvPr/>
        </p:nvSpPr>
        <p:spPr>
          <a:xfrm>
            <a:off x="3819525" y="628651"/>
            <a:ext cx="809625" cy="576262"/>
          </a:xfrm>
          <a:custGeom>
            <a:avLst/>
            <a:gdLst>
              <a:gd name="csX0" fmla="*/ 342900 w 809625"/>
              <a:gd name="csY0" fmla="*/ 0 h 576262"/>
              <a:gd name="csX1" fmla="*/ 809625 w 809625"/>
              <a:gd name="csY1" fmla="*/ 16668 h 576262"/>
              <a:gd name="csX2" fmla="*/ 450056 w 809625"/>
              <a:gd name="csY2" fmla="*/ 576262 h 576262"/>
              <a:gd name="csX3" fmla="*/ 0 w 809625"/>
              <a:gd name="csY3" fmla="*/ 564356 h 576262"/>
              <a:gd name="csX4" fmla="*/ 342900 w 809625"/>
              <a:gd name="csY4" fmla="*/ 0 h 5762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09625" h="576262">
                <a:moveTo>
                  <a:pt x="342900" y="0"/>
                </a:moveTo>
                <a:lnTo>
                  <a:pt x="809625" y="16668"/>
                </a:lnTo>
                <a:lnTo>
                  <a:pt x="450056" y="576262"/>
                </a:lnTo>
                <a:lnTo>
                  <a:pt x="0" y="564356"/>
                </a:lnTo>
                <a:lnTo>
                  <a:pt x="342900" y="0"/>
                </a:lnTo>
                <a:close/>
              </a:path>
            </a:pathLst>
          </a:custGeom>
          <a:solidFill>
            <a:schemeClr val="accent2">
              <a:lumMod val="5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1FB3E77-7B22-6200-ADCA-8E48AC7D0F71}"/>
              </a:ext>
            </a:extLst>
          </p:cNvPr>
          <p:cNvSpPr txBox="1"/>
          <p:nvPr/>
        </p:nvSpPr>
        <p:spPr>
          <a:xfrm>
            <a:off x="10668000" y="2238375"/>
            <a:ext cx="117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LEYENDA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1960602-49F9-F446-A94B-4585A39F11CB}"/>
              </a:ext>
            </a:extLst>
          </p:cNvPr>
          <p:cNvSpPr txBox="1"/>
          <p:nvPr/>
        </p:nvSpPr>
        <p:spPr>
          <a:xfrm>
            <a:off x="10668000" y="2607707"/>
            <a:ext cx="1323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PLAZA PRINCIPAL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FD4616D-3A48-5376-F078-217A3E657619}"/>
              </a:ext>
            </a:extLst>
          </p:cNvPr>
          <p:cNvSpPr/>
          <p:nvPr/>
        </p:nvSpPr>
        <p:spPr>
          <a:xfrm>
            <a:off x="10239375" y="2819400"/>
            <a:ext cx="314325" cy="238125"/>
          </a:xfrm>
          <a:prstGeom prst="rect">
            <a:avLst/>
          </a:prstGeom>
          <a:solidFill>
            <a:schemeClr val="accent4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382B09B-EFCD-A54B-F48E-5F8908A70C97}"/>
              </a:ext>
            </a:extLst>
          </p:cNvPr>
          <p:cNvSpPr txBox="1"/>
          <p:nvPr/>
        </p:nvSpPr>
        <p:spPr>
          <a:xfrm>
            <a:off x="10566523" y="3320713"/>
            <a:ext cx="1577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AREAS ORNAMENTALES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620787FB-C7D3-567B-6559-DAD74C9923E0}"/>
              </a:ext>
            </a:extLst>
          </p:cNvPr>
          <p:cNvSpPr/>
          <p:nvPr/>
        </p:nvSpPr>
        <p:spPr>
          <a:xfrm>
            <a:off x="10252198" y="3465731"/>
            <a:ext cx="314325" cy="238125"/>
          </a:xfrm>
          <a:prstGeom prst="rect">
            <a:avLst/>
          </a:prstGeom>
          <a:solidFill>
            <a:srgbClr val="4472C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F2B796E3-579D-9069-18C8-5895848E4DB8}"/>
              </a:ext>
            </a:extLst>
          </p:cNvPr>
          <p:cNvSpPr txBox="1"/>
          <p:nvPr/>
        </p:nvSpPr>
        <p:spPr>
          <a:xfrm>
            <a:off x="10553700" y="3967044"/>
            <a:ext cx="1577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AREAS  DE DESCANSO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8317A13C-58E5-FCED-5B14-EDB8AD4BE31B}"/>
              </a:ext>
            </a:extLst>
          </p:cNvPr>
          <p:cNvSpPr/>
          <p:nvPr/>
        </p:nvSpPr>
        <p:spPr>
          <a:xfrm>
            <a:off x="10239375" y="4112062"/>
            <a:ext cx="314325" cy="238125"/>
          </a:xfrm>
          <a:prstGeom prst="rect">
            <a:avLst/>
          </a:prstGeom>
          <a:solidFill>
            <a:srgbClr val="FF00FF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BD829AAE-684D-2122-1A43-983BA72340E5}"/>
              </a:ext>
            </a:extLst>
          </p:cNvPr>
          <p:cNvSpPr txBox="1"/>
          <p:nvPr/>
        </p:nvSpPr>
        <p:spPr>
          <a:xfrm>
            <a:off x="10528423" y="4721305"/>
            <a:ext cx="1577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AREAS  LUDICAS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901A038A-FDC3-61A6-9D23-19F87F1B1DB9}"/>
              </a:ext>
            </a:extLst>
          </p:cNvPr>
          <p:cNvSpPr/>
          <p:nvPr/>
        </p:nvSpPr>
        <p:spPr>
          <a:xfrm>
            <a:off x="10214098" y="4758393"/>
            <a:ext cx="314325" cy="238125"/>
          </a:xfrm>
          <a:prstGeom prst="rect">
            <a:avLst/>
          </a:prstGeom>
          <a:solidFill>
            <a:schemeClr val="accent6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6B82EBF8-E22C-AEFA-B1F3-AFB88D0E493C}"/>
              </a:ext>
            </a:extLst>
          </p:cNvPr>
          <p:cNvSpPr txBox="1"/>
          <p:nvPr/>
        </p:nvSpPr>
        <p:spPr>
          <a:xfrm>
            <a:off x="10528423" y="5181720"/>
            <a:ext cx="1577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AREAS  DE ESTACIONAMIENTO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057FFD23-5721-B441-FBCC-E59A79056BFF}"/>
              </a:ext>
            </a:extLst>
          </p:cNvPr>
          <p:cNvSpPr/>
          <p:nvPr/>
        </p:nvSpPr>
        <p:spPr>
          <a:xfrm>
            <a:off x="10214098" y="5266433"/>
            <a:ext cx="314325" cy="238125"/>
          </a:xfrm>
          <a:prstGeom prst="rect">
            <a:avLst/>
          </a:prstGeom>
          <a:solidFill>
            <a:schemeClr val="accent2">
              <a:lumMod val="5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86798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</Words>
  <Application>Microsoft Office PowerPoint</Application>
  <PresentationFormat>Panorámica</PresentationFormat>
  <Paragraphs>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Pc</cp:lastModifiedBy>
  <cp:revision>1</cp:revision>
  <dcterms:created xsi:type="dcterms:W3CDTF">2025-12-14T16:06:23Z</dcterms:created>
  <dcterms:modified xsi:type="dcterms:W3CDTF">2025-12-14T16:14:48Z</dcterms:modified>
</cp:coreProperties>
</file>