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2" r:id="rId1"/>
  </p:sldMasterIdLst>
  <p:notesMasterIdLst>
    <p:notesMasterId r:id="rId24"/>
  </p:notesMasterIdLst>
  <p:handoutMasterIdLst>
    <p:handoutMasterId r:id="rId25"/>
  </p:handoutMasterIdLst>
  <p:sldIdLst>
    <p:sldId id="276" r:id="rId2"/>
    <p:sldId id="256" r:id="rId3"/>
    <p:sldId id="277" r:id="rId4"/>
    <p:sldId id="278" r:id="rId5"/>
    <p:sldId id="302" r:id="rId6"/>
    <p:sldId id="281" r:id="rId7"/>
    <p:sldId id="283" r:id="rId8"/>
    <p:sldId id="285" r:id="rId9"/>
    <p:sldId id="286" r:id="rId10"/>
    <p:sldId id="289" r:id="rId11"/>
    <p:sldId id="290" r:id="rId12"/>
    <p:sldId id="301" r:id="rId13"/>
    <p:sldId id="299" r:id="rId14"/>
    <p:sldId id="292" r:id="rId15"/>
    <p:sldId id="296" r:id="rId16"/>
    <p:sldId id="297" r:id="rId17"/>
    <p:sldId id="303" r:id="rId18"/>
    <p:sldId id="298" r:id="rId19"/>
    <p:sldId id="300" r:id="rId20"/>
    <p:sldId id="304" r:id="rId21"/>
    <p:sldId id="305" r:id="rId22"/>
    <p:sldId id="306" r:id="rId23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entury Gothic" panose="020B0502020202020204" pitchFamily="34" charset="0"/>
      <p:regular r:id="rId31"/>
      <p:bold r:id="rId32"/>
      <p:italic r:id="rId33"/>
      <p:boldItalic r:id="rId34"/>
    </p:embeddedFont>
    <p:embeddedFont>
      <p:font typeface="Sora SemiBold" panose="020B0604020202020204" charset="0"/>
      <p:bold r:id="rId35"/>
    </p:embeddedFont>
    <p:embeddedFont>
      <p:font typeface="Titan One" panose="020B0604020202020204" charset="0"/>
      <p:regular r:id="rId36"/>
    </p:embeddedFont>
    <p:embeddedFont>
      <p:font typeface="Verdana Pro Cond Black" panose="020B0A06030504040204" pitchFamily="34" charset="0"/>
      <p:bold r:id="rId37"/>
      <p:boldItalic r:id="rId38"/>
    </p:embeddedFont>
    <p:embeddedFont>
      <p:font typeface="Wingdings 3" panose="05040102010807070707" pitchFamily="18" charset="2"/>
      <p:regular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2" roundtripDataSignature="AMtx7mjklaCVvtpHUWSNd0ixSQ+jquZ75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799B01-314C-49CC-DB20-C95367B9D319}" name="Cristina Gutiérrez Jiménez" initials="CG" userId="S::cgutierrez@freepikco.onmicrosoft.com::9b066b6f-0938-49e6-9aab-2bba891a0f35" providerId="AD"/>
  <p188:author id="{07507977-5039-A8F7-4EA5-74658BDCF63F}" name="jmolinos@intranet.freepikcompany.com" initials="j" userId="S-1-5-21-179105700-2695781124-4246538168-24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7EF1"/>
    <a:srgbClr val="66FF33"/>
    <a:srgbClr val="393C10"/>
    <a:srgbClr val="2C2A96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6DF7B9C-EBDF-46A0-83E7-B09A4955A7FC}">
  <a:tblStyle styleId="{A6DF7B9C-EBDF-46A0-83E7-B09A4955A7F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3584" autoAdjust="0"/>
  </p:normalViewPr>
  <p:slideViewPr>
    <p:cSldViewPr snapToGrid="0" showGuides="1">
      <p:cViewPr varScale="1">
        <p:scale>
          <a:sx n="140" d="100"/>
          <a:sy n="140" d="100"/>
        </p:scale>
        <p:origin x="37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77" Type="http://schemas.microsoft.com/office/2018/10/relationships/authors" Target="authors.xml"/><Relationship Id="rId8" Type="http://schemas.openxmlformats.org/officeDocument/2006/relationships/slide" Target="slides/slide7.xml"/><Relationship Id="rId72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0" Type="http://schemas.openxmlformats.org/officeDocument/2006/relationships/slide" Target="slides/slide19.xml"/><Relationship Id="rId7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E31DFB-DBB3-AA60-7A6C-2A4A2F7F6E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0449E5-1312-2FA6-E29F-1F0F0D3CA9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96FE1-22E7-4AE4-8C76-B00C76814543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ED1F64-243D-6721-A717-7011DEE740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0932CC-B4C6-2646-5100-DF9301D2DF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FACC9-2CF6-473D-A817-FB7A15822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439795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5487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B0FC9C72-0FCC-03C5-9CE2-73CFAB36D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F13A48D0-D2EC-9777-7D8E-5587F2E5FB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0F784FBA-8E24-2864-FE84-4CB447474A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0383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20C26105-DF0A-8425-71CC-B115857DD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C6B3BB84-BADE-8912-A0C3-C29DBFAB3B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8C296BC8-FC9C-D388-7728-B56AC31BC7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145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20C26105-DF0A-8425-71CC-B115857DD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C6B3BB84-BADE-8912-A0C3-C29DBFAB3B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8C296BC8-FC9C-D388-7728-B56AC31BC7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9275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88AED887-0EE8-73C0-697D-815DE8191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D840E22C-7F91-5ECB-205E-7BCC3F17AA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0738A545-555C-6E09-536B-70923E7CE9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5649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5257D7A4-2D16-47C3-73C3-7B844950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EB4A62CE-4069-1141-9563-0C132B484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5FCB6883-3E8E-3775-5B61-C0D421BCAC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7543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08D0AAD1-98DF-6045-78F7-6B626D086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4F927E01-632D-D2B0-0488-B54B4F9A7B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75CB795D-C8A1-CAD2-A8EE-938EE08F9A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3582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B2FB568F-0ECE-CF90-1CFA-72A205E4C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84D8F795-FF95-63C9-6B39-7FAD357D56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8C7A7A11-7EAA-8299-0404-C86385920D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2105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FC6E1952-FDED-89DD-7561-BF2887C6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DE7ECAF9-EED1-8C5C-3012-FCC29E536B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752A775A-F176-285A-BC9B-B2C06920CB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4641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910B2ED0-4037-0122-202D-9AC6D3FE0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41ADC7B6-8CEB-0016-CC94-8314CC0345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D043297C-923E-964F-6B4A-1B306FF421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2824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910B2ED0-4037-0122-202D-9AC6D3FE0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41ADC7B6-8CEB-0016-CC94-8314CC0345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D043297C-923E-964F-6B4A-1B306FF421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1919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B3EFC990-D972-C1A0-CF79-E11C91928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50674E3C-424F-9CEB-FEBD-E31DD01851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51B17B9D-423C-4486-8EF2-908F90FA37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3302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5668BBDE-BB91-5C01-34BC-6C64BF09C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2E90898B-F3AE-B1CF-2669-0F905E8FF8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297C3CCE-BB80-74AF-0465-3044497E81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1122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118D5A63-073B-2D4E-D482-0068F48AA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77E6960F-F36A-0009-7DC7-3689AC18FA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66D3CD0B-1E9A-D81D-7244-1B6C261DB8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5991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10A97E23-8F0C-08ED-7B7C-CD0F48A75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2DF1019F-DEC7-4ABF-C360-646F49B5CC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7E45C85F-61C8-9B55-F87D-C7A5EE5892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4328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10A97E23-8F0C-08ED-7B7C-CD0F48A75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2DF1019F-DEC7-4ABF-C360-646F49B5CC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7E45C85F-61C8-9B55-F87D-C7A5EE5892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42964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7D898FF1-4AE1-DD67-CA8A-25004393A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B4B400CB-15C8-D2AF-2217-D01E8ED7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E0446E4E-9230-10DB-169C-37AD841945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6990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7D898FF1-4AE1-DD67-CA8A-25004393A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B4B400CB-15C8-D2AF-2217-D01E8ED7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E0446E4E-9230-10DB-169C-37AD841945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54409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7D898FF1-4AE1-DD67-CA8A-25004393A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B4B400CB-15C8-D2AF-2217-D01E8ED7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E0446E4E-9230-10DB-169C-37AD841945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18259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7D898FF1-4AE1-DD67-CA8A-25004393A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B4B400CB-15C8-D2AF-2217-D01E8ED7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E0446E4E-9230-10DB-169C-37AD841945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37092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7D898FF1-4AE1-DD67-CA8A-25004393A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>
            <a:extLst>
              <a:ext uri="{FF2B5EF4-FFF2-40B4-BE49-F238E27FC236}">
                <a16:creationId xmlns:a16="http://schemas.microsoft.com/office/drawing/2014/main" id="{B4B400CB-15C8-D2AF-2217-D01E8ED7C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>
            <a:extLst>
              <a:ext uri="{FF2B5EF4-FFF2-40B4-BE49-F238E27FC236}">
                <a16:creationId xmlns:a16="http://schemas.microsoft.com/office/drawing/2014/main" id="{E0446E4E-9230-10DB-169C-37AD841945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8085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01299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10631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406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0998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28666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37781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708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515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9772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3446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424089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52757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664117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4410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57290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9486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4451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8;p21">
            <a:extLst>
              <a:ext uri="{FF2B5EF4-FFF2-40B4-BE49-F238E27FC236}">
                <a16:creationId xmlns:a16="http://schemas.microsoft.com/office/drawing/2014/main" id="{610FF660-843B-830C-355D-5F88BC8AC7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0" y="552450"/>
            <a:ext cx="7696200" cy="51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2"/>
                </a:solidFill>
                <a:latin typeface="Sora SemiBold" pitchFamily="2" charset="0"/>
                <a:cs typeface="Sora SemiBold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6874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9694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598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2/11/2026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74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667" r:id="rId17"/>
    <p:sldLayoutId id="2147483663" r:id="rId18"/>
    <p:sldLayoutId id="2147483668" r:id="rId19"/>
    <p:sldLayoutId id="214748366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15.jfif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18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19.jp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0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1.jp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2.jp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3.jp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4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5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6.jp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7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8.jp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29.jp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30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31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32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33.jp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34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35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36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image" Target="../media/image37.jpe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7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7A8B0E6-937E-B98F-A32E-B0AC0D8844F6}"/>
              </a:ext>
            </a:extLst>
          </p:cNvPr>
          <p:cNvGrpSpPr/>
          <p:nvPr/>
        </p:nvGrpSpPr>
        <p:grpSpPr>
          <a:xfrm>
            <a:off x="-258098" y="4502697"/>
            <a:ext cx="2384519" cy="706202"/>
            <a:chOff x="-258098" y="4115513"/>
            <a:chExt cx="3691861" cy="1093386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FFDB74C9-0552-6BF3-61E7-68BCD0CD0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09D1F14-185E-8EA4-05BF-B3E09A528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D4743024-F71C-1C4D-0063-EAC7C7F3C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FEBC4B-F09E-30D0-FF88-0606D4098A72}"/>
              </a:ext>
            </a:extLst>
          </p:cNvPr>
          <p:cNvGrpSpPr/>
          <p:nvPr/>
        </p:nvGrpSpPr>
        <p:grpSpPr>
          <a:xfrm>
            <a:off x="8703580" y="-279249"/>
            <a:ext cx="542329" cy="1840100"/>
            <a:chOff x="8405486" y="-381319"/>
            <a:chExt cx="840423" cy="2851520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A6808DD8-1EAB-F902-F0BA-1CDBCBFD0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FA0E1AB-B555-D73A-D828-CA6E04861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897D42F-585E-8794-8893-333986521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pic>
        <p:nvPicPr>
          <p:cNvPr id="7" name="Imagen 6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014F08C2-730F-CEFA-E6C3-70CBC4422C3F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-1" r="83973" b="44437"/>
          <a:stretch/>
        </p:blipFill>
        <p:spPr>
          <a:xfrm>
            <a:off x="238657" y="190015"/>
            <a:ext cx="1429793" cy="2857928"/>
          </a:xfrm>
          <a:prstGeom prst="rect">
            <a:avLst/>
          </a:prstGeom>
        </p:spPr>
      </p:pic>
      <p:pic>
        <p:nvPicPr>
          <p:cNvPr id="8" name="Imagen 7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E16F698C-DF3A-00DC-87DB-4ECF9CC9618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62973" t="49709" r="23077" b="-17112"/>
          <a:stretch/>
        </p:blipFill>
        <p:spPr>
          <a:xfrm>
            <a:off x="3182478" y="1151330"/>
            <a:ext cx="759054" cy="2114551"/>
          </a:xfrm>
          <a:prstGeom prst="rect">
            <a:avLst/>
          </a:prstGeom>
        </p:spPr>
      </p:pic>
      <p:pic>
        <p:nvPicPr>
          <p:cNvPr id="10" name="Imagen 9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3F33310A-C922-2732-72E8-066828D639DD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53202" b="50000"/>
          <a:stretch/>
        </p:blipFill>
        <p:spPr>
          <a:xfrm>
            <a:off x="5202470" y="-230833"/>
            <a:ext cx="4175022" cy="2571750"/>
          </a:xfrm>
          <a:prstGeom prst="rect">
            <a:avLst/>
          </a:prstGeom>
        </p:spPr>
      </p:pic>
      <p:pic>
        <p:nvPicPr>
          <p:cNvPr id="17" name="Imagen 16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49ED65BD-7416-22D1-2D09-109EAAF5E8F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-1" r="83973" b="44437"/>
          <a:stretch/>
        </p:blipFill>
        <p:spPr>
          <a:xfrm flipH="1">
            <a:off x="1579424" y="3898110"/>
            <a:ext cx="506607" cy="1012626"/>
          </a:xfrm>
          <a:prstGeom prst="rect">
            <a:avLst/>
          </a:prstGeom>
        </p:spPr>
      </p:pic>
      <p:pic>
        <p:nvPicPr>
          <p:cNvPr id="18" name="Imagen 17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05583FD9-6F66-F9F8-99EE-B779149632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9166045" y="2637149"/>
            <a:ext cx="8921295" cy="5143500"/>
          </a:xfrm>
          <a:prstGeom prst="rect">
            <a:avLst/>
          </a:prstGeom>
        </p:spPr>
      </p:pic>
      <p:sp>
        <p:nvSpPr>
          <p:cNvPr id="77" name="Google Shape;77;p1"/>
          <p:cNvSpPr txBox="1">
            <a:spLocks noGrp="1"/>
          </p:cNvSpPr>
          <p:nvPr>
            <p:ph type="ctrTitle"/>
          </p:nvPr>
        </p:nvSpPr>
        <p:spPr>
          <a:xfrm>
            <a:off x="3038427" y="1358926"/>
            <a:ext cx="6141720" cy="2571749"/>
          </a:xfr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/>
            <a:r>
              <a:rPr lang="en-US" sz="8000" noProof="0" dirty="0">
                <a:solidFill>
                  <a:srgbClr val="FF0000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F</a:t>
            </a:r>
            <a:r>
              <a:rPr lang="en-US" sz="8000" noProof="0" dirty="0">
                <a:solidFill>
                  <a:schemeClr val="accent2">
                    <a:lumMod val="75000"/>
                  </a:schemeClr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E</a:t>
            </a:r>
            <a:r>
              <a:rPr lang="en-US" sz="8000" noProof="0" dirty="0">
                <a:solidFill>
                  <a:srgbClr val="0070C0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L</a:t>
            </a:r>
            <a:r>
              <a:rPr lang="en-US" sz="8000" noProof="0" dirty="0">
                <a:solidFill>
                  <a:srgbClr val="FFC000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I</a:t>
            </a:r>
            <a:r>
              <a:rPr lang="en-US" sz="8000" noProof="0" dirty="0">
                <a:solidFill>
                  <a:schemeClr val="accent4">
                    <a:lumMod val="75000"/>
                  </a:schemeClr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Z</a:t>
            </a:r>
            <a:br>
              <a:rPr lang="en-US" sz="8000" dirty="0">
                <a:solidFill>
                  <a:schemeClr val="accent4">
                    <a:lumMod val="75000"/>
                  </a:schemeClr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</a:br>
            <a:r>
              <a:rPr lang="en-US" sz="8000" noProof="0" dirty="0">
                <a:solidFill>
                  <a:srgbClr val="7030A0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D</a:t>
            </a:r>
            <a:r>
              <a:rPr lang="en-US" sz="8000" noProof="0" dirty="0">
                <a:solidFill>
                  <a:srgbClr val="00B050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Í</a:t>
            </a:r>
            <a:r>
              <a:rPr lang="en-US" sz="8000" noProof="0" dirty="0">
                <a:solidFill>
                  <a:schemeClr val="accent1">
                    <a:lumMod val="40000"/>
                    <a:lumOff val="60000"/>
                  </a:schemeClr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A</a:t>
            </a:r>
            <a:r>
              <a:rPr lang="en-US" sz="8000" noProof="0" dirty="0">
                <a:latin typeface="Titan One" panose="02000000000000000000" pitchFamily="2" charset="0"/>
                <a:ea typeface="Source Sans Pro Black" panose="020F0502020204030204" pitchFamily="34" charset="0"/>
              </a:rPr>
              <a:t> </a:t>
            </a:r>
            <a:r>
              <a:rPr lang="en-US" sz="8000" noProof="0" dirty="0">
                <a:solidFill>
                  <a:srgbClr val="2C2A96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C</a:t>
            </a:r>
            <a:r>
              <a:rPr lang="en-US" sz="8000" noProof="0" dirty="0">
                <a:solidFill>
                  <a:schemeClr val="accent1">
                    <a:lumMod val="75000"/>
                  </a:schemeClr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O</a:t>
            </a:r>
            <a:r>
              <a:rPr lang="en-US" sz="8000" noProof="0" dirty="0">
                <a:solidFill>
                  <a:schemeClr val="bg2">
                    <a:lumMod val="10000"/>
                  </a:schemeClr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M</a:t>
            </a:r>
            <a:r>
              <a:rPr lang="en-US" sz="8000" noProof="0" dirty="0">
                <a:solidFill>
                  <a:srgbClr val="66FF33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A</a:t>
            </a:r>
            <a:r>
              <a:rPr lang="en-US" sz="8000" noProof="0" dirty="0">
                <a:solidFill>
                  <a:srgbClr val="FFFF00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D</a:t>
            </a:r>
            <a:r>
              <a:rPr lang="en-US" sz="8000" noProof="0" dirty="0">
                <a:solidFill>
                  <a:srgbClr val="667EF1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R</a:t>
            </a:r>
            <a:r>
              <a:rPr lang="en-US" sz="8000" noProof="0" dirty="0">
                <a:solidFill>
                  <a:schemeClr val="accent2">
                    <a:lumMod val="75000"/>
                  </a:schemeClr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E</a:t>
            </a:r>
            <a:r>
              <a:rPr lang="en-US" sz="8000" noProof="0" dirty="0">
                <a:solidFill>
                  <a:srgbClr val="FFC000"/>
                </a:solidFill>
                <a:latin typeface="Titan One" panose="02000000000000000000" pitchFamily="2" charset="0"/>
                <a:ea typeface="Source Sans Pro Black" panose="020F0502020204030204" pitchFamily="34" charset="0"/>
              </a:rPr>
              <a:t>S</a:t>
            </a:r>
            <a:endParaRPr lang="en-US" sz="8000" noProof="0" dirty="0">
              <a:solidFill>
                <a:srgbClr val="FFC000"/>
              </a:solidFill>
              <a:latin typeface="Titan One" panose="02000000000000000000" pitchFamily="2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32F2866-8C2B-BE9E-1C1B-9AFD219CE5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417228" y="-190015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8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366FC74-46C6-1475-2567-60DF2FAEFB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64" r="4464"/>
          <a:stretch/>
        </p:blipFill>
        <p:spPr>
          <a:xfrm>
            <a:off x="203346" y="351973"/>
            <a:ext cx="3189802" cy="42364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3BA069-B8CB-3BA1-308F-BCADDAB609D3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A02A2D1-2990-1FBE-B22E-F0B7A8902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C6DE0FF-9381-0776-6E49-EA9888BD3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1B0FB0BC-0528-DD8D-B5C0-EC95D420A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A81A90B-87CB-B761-1769-566DFE746EEF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4E0322B-7053-EC28-BC85-4CE9377F0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2E8A36F8-E340-FFFA-7663-3C449987E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2DA1FD6B-F889-ACF2-9AFE-2D4926EE2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/>
          <p:cNvSpPr txBox="1">
            <a:spLocks noGrp="1"/>
          </p:cNvSpPr>
          <p:nvPr>
            <p:ph type="subTitle" idx="1"/>
          </p:nvPr>
        </p:nvSpPr>
        <p:spPr>
          <a:xfrm>
            <a:off x="3596494" y="3021885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TENGO DOCUMENTOS..</a:t>
            </a:r>
          </a:p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 POR TU CULPA..</a:t>
            </a:r>
          </a:p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TOME SU CAFECITO DOCTO</a:t>
            </a:r>
          </a:p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SON ORDENES DEL GERENTE</a:t>
            </a:r>
          </a:p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TERRIBLECITO STAS</a:t>
            </a:r>
          </a:p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LA GENTITA ESTA DE SED</a:t>
            </a:r>
            <a:endParaRPr lang="en-US" sz="2000" noProof="0" dirty="0">
              <a:latin typeface="Verdana Pro Cond Black" panose="020F0502020204030204" pitchFamily="34" charset="0"/>
            </a:endParaRPr>
          </a:p>
          <a:p>
            <a:endParaRPr lang="en-US" noProof="0" dirty="0"/>
          </a:p>
          <a:p>
            <a:pPr lvl="0"/>
            <a:endParaRPr lang="en-U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E91AB65-9DB8-AD10-676A-2313991BD662}"/>
              </a:ext>
            </a:extLst>
          </p:cNvPr>
          <p:cNvSpPr/>
          <p:nvPr/>
        </p:nvSpPr>
        <p:spPr>
          <a:xfrm>
            <a:off x="3840913" y="87145"/>
            <a:ext cx="4405372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  <a:b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</a:br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WAYLAKA</a:t>
            </a:r>
            <a:endParaRPr lang="es-ES" sz="4800" b="1" u="sng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tan One" panose="02000000000000000000" pitchFamily="2" charset="0"/>
              <a:ea typeface="Source Sans Pro Black" panose="020B0803030403020204" pitchFamily="34" charset="0"/>
            </a:endParaRP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0C46DA3D-BC63-2EEA-C404-642F83123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94DA258-3EC3-9EBF-8A73-BE07D867CF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0147" y="-24195"/>
            <a:ext cx="3906897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A4E794-1E14-2078-B426-961B73E9D281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93A536CB-5685-E1F6-99E4-6A4760858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A7B56DC-B7D5-1BE2-93DD-6FE51667B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691CA57-4DFF-5D69-5127-DE9EEB38C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1F1B7B8-21D0-D24E-0424-F7B6BF312E8F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73292A6C-5286-DEAA-9C19-0049749BA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9D43BA8B-4984-A16A-4CFD-42AC582E1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10E81EBD-6469-534F-0630-A7C999893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E7E1DD9A-2C22-409D-9E68-3AE4E421DB3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23747" y="3266719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S" sz="1600" dirty="0">
                <a:latin typeface="Verdana Pro Cond Black" panose="020F0502020204030204" pitchFamily="34" charset="0"/>
              </a:rPr>
              <a:t>NO HAY MATRIMONIO SIN DIVORCIO…</a:t>
            </a:r>
          </a:p>
          <a:p>
            <a:pPr lvl="0"/>
            <a:r>
              <a:rPr lang="es-ES" sz="1600" noProof="0" dirty="0">
                <a:latin typeface="Verdana Pro Cond Black" panose="020F0502020204030204" pitchFamily="34" charset="0"/>
              </a:rPr>
              <a:t>ESPERA, TENGO 3 CARGOS A MI RESPONSABILIDAD.</a:t>
            </a:r>
          </a:p>
          <a:p>
            <a:pPr lvl="0"/>
            <a:r>
              <a:rPr lang="es-ES" sz="1600" dirty="0">
                <a:latin typeface="Verdana Pro Cond Black" panose="020F0502020204030204" pitchFamily="34" charset="0"/>
              </a:rPr>
              <a:t>NI PIENSES SACAR LOS PIES DEL PLATO..</a:t>
            </a:r>
          </a:p>
          <a:p>
            <a:pPr lvl="0"/>
            <a:r>
              <a:rPr lang="es-ES" sz="1600" noProof="0" dirty="0">
                <a:latin typeface="Verdana Pro Cond Black" panose="020F0502020204030204" pitchFamily="34" charset="0"/>
              </a:rPr>
              <a:t>NO TENGO SENCILLO..</a:t>
            </a:r>
          </a:p>
          <a:p>
            <a:pPr lvl="0"/>
            <a:r>
              <a:rPr lang="es-ES" sz="1600" dirty="0">
                <a:latin typeface="Verdana Pro Cond Black" panose="020F0502020204030204" pitchFamily="34" charset="0"/>
              </a:rPr>
              <a:t>LLENE SU FUC…</a:t>
            </a:r>
            <a:endParaRPr lang="en-US" noProof="0" dirty="0"/>
          </a:p>
          <a:p>
            <a:pPr lvl="0"/>
            <a:endParaRPr lang="en-U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833170B-FBD1-0327-371D-B665EBB42AD0}"/>
              </a:ext>
            </a:extLst>
          </p:cNvPr>
          <p:cNvSpPr/>
          <p:nvPr/>
        </p:nvSpPr>
        <p:spPr>
          <a:xfrm>
            <a:off x="3459246" y="388620"/>
            <a:ext cx="508985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COMADRITA 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PATITO 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546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2185352-3C51-D776-7BD8-887309994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B879354B-EF08-C942-065D-E4EBE20F89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1292" y="-24195"/>
            <a:ext cx="3909188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8F78C04-A0E9-C299-FFB3-97CDCD020963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47991C96-7D6D-4603-7DF0-02163376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7F5493F-9A53-5A2C-DE25-C7592060D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3BB02FB-3FAD-94CF-7917-8CC31922B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0AFE7C7-400D-0048-F574-7D17626C5939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EFEC4DAE-9A34-36C6-949A-9406BAFA6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6EC66918-7690-AA7E-337F-C3A0FC050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283E8B4-CA3F-FCFA-20B8-BF8AA9A28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34D85777-94DD-08F1-3423-DD63DF94508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165025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2800" dirty="0">
                <a:latin typeface="Verdana Pro Cond Black" panose="020F0502020204030204" pitchFamily="34" charset="0"/>
              </a:rPr>
              <a:t>DILE AL ECO. ALEX</a:t>
            </a:r>
          </a:p>
          <a:p>
            <a:pPr lvl="0"/>
            <a:r>
              <a:rPr lang="en-US" sz="2800" noProof="0" dirty="0">
                <a:latin typeface="Verdana Pro Cond Black" panose="020F0502020204030204" pitchFamily="34" charset="0"/>
              </a:rPr>
              <a:t>SOLO SEGUNDITO PORFAVOR</a:t>
            </a:r>
            <a:endParaRPr lang="en-US" dirty="0"/>
          </a:p>
          <a:p>
            <a:pPr lvl="0"/>
            <a:r>
              <a:rPr lang="en-US" sz="2800" noProof="0" dirty="0">
                <a:latin typeface="Verdana Pro Cond Black" panose="020F0502020204030204" pitchFamily="34" charset="0"/>
              </a:rPr>
              <a:t>YA NO VOY AL GYM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396A27B-C6C6-CCAE-15E0-2094690587D8}"/>
              </a:ext>
            </a:extLst>
          </p:cNvPr>
          <p:cNvSpPr/>
          <p:nvPr/>
        </p:nvSpPr>
        <p:spPr>
          <a:xfrm>
            <a:off x="3815661" y="195536"/>
            <a:ext cx="4405372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ALECHI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949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2185352-3C51-D776-7BD8-887309994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B879354B-EF08-C942-065D-E4EBE20F89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33657" y="-24195"/>
            <a:ext cx="3893917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8F78C04-A0E9-C299-FFB3-97CDCD020963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47991C96-7D6D-4603-7DF0-02163376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7F5493F-9A53-5A2C-DE25-C7592060D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3BB02FB-3FAD-94CF-7917-8CC31922B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0AFE7C7-400D-0048-F574-7D17626C5939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EFEC4DAE-9A34-36C6-949A-9406BAFA6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6EC66918-7690-AA7E-337F-C3A0FC050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283E8B4-CA3F-FCFA-20B8-BF8AA9A28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34D85777-94DD-08F1-3423-DD63DF94508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151784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S" sz="2800" dirty="0">
                <a:latin typeface="Verdana Pro Cond Black" panose="020F0502020204030204" pitchFamily="34" charset="0"/>
              </a:rPr>
              <a:t>EL ING LUIS SE FUE A ELECTRO </a:t>
            </a:r>
          </a:p>
          <a:p>
            <a:pPr lvl="0"/>
            <a:r>
              <a:rPr lang="es-ES" sz="2800" dirty="0">
                <a:latin typeface="Verdana Pro Cond Black" panose="020F0502020204030204" pitchFamily="34" charset="0"/>
              </a:rPr>
              <a:t>EL ME INDICO ESO</a:t>
            </a:r>
          </a:p>
          <a:p>
            <a:pPr lvl="0"/>
            <a:r>
              <a:rPr lang="es-ES" sz="2800" dirty="0">
                <a:latin typeface="Verdana Pro Cond Black" panose="020F0502020204030204" pitchFamily="34" charset="0"/>
              </a:rPr>
              <a:t>HOLA BUENOS DIAS CABALLERO</a:t>
            </a:r>
          </a:p>
          <a:p>
            <a:pPr lvl="0"/>
            <a:endParaRPr lang="en-U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396A27B-C6C6-CCAE-15E0-2094690587D8}"/>
              </a:ext>
            </a:extLst>
          </p:cNvPr>
          <p:cNvSpPr/>
          <p:nvPr/>
        </p:nvSpPr>
        <p:spPr>
          <a:xfrm>
            <a:off x="3801485" y="388620"/>
            <a:ext cx="4405372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NUEVECITA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692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F8D8C4B-CBA3-C4BC-C012-F49DE097B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46EDBAB-28F1-84EA-7587-731D0C846A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1292" y="-24195"/>
            <a:ext cx="3909188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8FC78CC-5E9D-00CD-13C9-84055F943E0D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6F21C912-4E7F-1748-F86C-6A4087A7D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12C2E81-1644-5ECD-3A32-786710A8B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E11E783-22C8-82C6-B41F-61AC8CBD3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E3C58DB-B351-7EE1-4F33-BB3F496DE4D0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413CDAA7-EEB8-68AA-C49E-8855EA728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2FC601A6-8DA1-4323-FB38-7B13A8D1D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E6A335CF-B491-4BBE-9CD2-5828A9E8C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87449211-9FBB-6467-3AD3-1278AC84308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68997" y="3075259"/>
            <a:ext cx="5483983" cy="1816408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2000" noProof="0" dirty="0">
                <a:latin typeface="Verdana Pro Cond Black" panose="020F0502020204030204" pitchFamily="34" charset="0"/>
              </a:rPr>
              <a:t>AAAY.. JEFEE</a:t>
            </a:r>
          </a:p>
          <a:p>
            <a:pPr lvl="0"/>
            <a:r>
              <a:rPr lang="en-US" sz="2000" dirty="0">
                <a:latin typeface="Verdana Pro Cond Black" panose="020F0502020204030204" pitchFamily="34" charset="0"/>
              </a:rPr>
              <a:t>QUE COLOR ME PINTO EL PELO?</a:t>
            </a:r>
          </a:p>
          <a:p>
            <a:pPr lvl="0"/>
            <a:r>
              <a:rPr lang="en-US" sz="2000" dirty="0">
                <a:latin typeface="Verdana Pro Cond Black" panose="020F0502020204030204" pitchFamily="34" charset="0"/>
              </a:rPr>
              <a:t>TENGO CAPACITACION ME PUEDES LLEVAR AL CUSCO..</a:t>
            </a:r>
          </a:p>
          <a:p>
            <a:pPr lvl="0"/>
            <a:r>
              <a:rPr lang="en-US" sz="2000" dirty="0">
                <a:latin typeface="Verdana Pro Cond Black" panose="020F0502020204030204" pitchFamily="34" charset="0"/>
              </a:rPr>
              <a:t>TENGO CITA CON EL DOCTOR.</a:t>
            </a:r>
          </a:p>
          <a:p>
            <a:pPr lvl="0"/>
            <a:endParaRPr lang="en-US" sz="2000" noProof="0" dirty="0">
              <a:latin typeface="Verdana Pro Cond Black" panose="020F0502020204030204" pitchFamily="34" charset="0"/>
            </a:endParaRPr>
          </a:p>
          <a:p>
            <a:endParaRPr lang="en-US" sz="1200" noProof="0" dirty="0"/>
          </a:p>
          <a:p>
            <a:pPr lvl="0"/>
            <a:endParaRPr lang="en-US" sz="1200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F011A53-BA79-80B0-76FF-04D864D7FC0B}"/>
              </a:ext>
            </a:extLst>
          </p:cNvPr>
          <p:cNvSpPr/>
          <p:nvPr/>
        </p:nvSpPr>
        <p:spPr>
          <a:xfrm>
            <a:off x="3815661" y="66958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  <a:b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</a:br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SANGRESITA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4772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72B02633-0AEC-2C90-2AEA-216CEDA6F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FADA0E0-E1B7-9F42-0E24-4ABAFDB56C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1292" y="-24195"/>
            <a:ext cx="3909188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F6DBB48-5E54-D4ED-6E3E-0B7CA10F1F25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49DC6E1-D615-4FDB-EF85-2883BD457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600A07F1-863A-BB10-9439-EBB241F48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87F5886-772F-8DB1-FF91-96A6E45AA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2142EA8-E835-1ADD-BECE-86C2A65DB610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42EA571E-2A7B-0830-76F2-8C66EF665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C91434C-D88B-C223-1B04-3BDEF3B9C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912D4E44-7B64-30C2-3206-4CC5E392D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012DC988-FC48-B2DD-92C6-ACCB586B82E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242524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noProof="0" dirty="0">
                <a:latin typeface="Verdana Pro Cond Black" panose="020F0502020204030204" pitchFamily="34" charset="0"/>
              </a:rPr>
              <a:t>DILE </a:t>
            </a:r>
            <a:r>
              <a:rPr lang="en-US" sz="1600" dirty="0">
                <a:latin typeface="Verdana Pro Cond Black" panose="020F0502020204030204" pitchFamily="34" charset="0"/>
              </a:rPr>
              <a:t>AL</a:t>
            </a:r>
            <a:r>
              <a:rPr lang="en-US" sz="1600" noProof="0" dirty="0">
                <a:latin typeface="Verdana Pro Cond Black" panose="020F0502020204030204" pitchFamily="34" charset="0"/>
              </a:rPr>
              <a:t> </a:t>
            </a:r>
            <a:r>
              <a:rPr lang="en-US" sz="1600" dirty="0">
                <a:latin typeface="Verdana Pro Cond Black" panose="020F0502020204030204" pitchFamily="34" charset="0"/>
              </a:rPr>
              <a:t>IVAN </a:t>
            </a:r>
            <a:r>
              <a:rPr lang="en-US" sz="1600" noProof="0" dirty="0">
                <a:latin typeface="Verdana Pro Cond Black" panose="020F0502020204030204" pitchFamily="34" charset="0"/>
              </a:rPr>
              <a:t>JEFE…</a:t>
            </a:r>
          </a:p>
          <a:p>
            <a:pPr lvl="0"/>
            <a:r>
              <a:rPr lang="en-US" sz="1600" dirty="0">
                <a:latin typeface="Verdana Pro Cond Black" panose="020F0502020204030204" pitchFamily="34" charset="0"/>
              </a:rPr>
              <a:t>TENGO OFICIOS QUE ENTREGAR……</a:t>
            </a:r>
            <a:endParaRPr lang="en-US" sz="1600" noProof="0" dirty="0">
              <a:latin typeface="Verdana Pro Cond Black" panose="020F0502020204030204" pitchFamily="34" charset="0"/>
            </a:endParaRPr>
          </a:p>
          <a:p>
            <a:pPr lvl="0"/>
            <a:r>
              <a:rPr lang="en-US" sz="1600" noProof="0" dirty="0">
                <a:latin typeface="Verdana Pro Cond Black" panose="020F0502020204030204" pitchFamily="34" charset="0"/>
              </a:rPr>
              <a:t>CAMARA MOVIL N° 0002 (HI-VISION)</a:t>
            </a:r>
          </a:p>
          <a:p>
            <a:pPr lvl="0"/>
            <a:r>
              <a:rPr lang="en-US" sz="1600" noProof="0" dirty="0">
                <a:latin typeface="Verdana Pro Cond Black" panose="020F0502020204030204" pitchFamily="34" charset="0"/>
              </a:rPr>
              <a:t>NOSE </a:t>
            </a:r>
            <a:r>
              <a:rPr lang="en-US" sz="1600" noProof="0" dirty="0" err="1">
                <a:latin typeface="Verdana Pro Cond Black" panose="020F0502020204030204" pitchFamily="34" charset="0"/>
              </a:rPr>
              <a:t>NOSE</a:t>
            </a:r>
            <a:r>
              <a:rPr lang="en-US" sz="1600" noProof="0" dirty="0">
                <a:latin typeface="Verdana Pro Cond Black" panose="020F0502020204030204" pitchFamily="34" charset="0"/>
              </a:rPr>
              <a:t> JEFE.. DONDE ESTARA…</a:t>
            </a:r>
          </a:p>
          <a:p>
            <a:pPr lvl="0"/>
            <a:endParaRPr lang="en-US" sz="1600" noProof="0" dirty="0">
              <a:latin typeface="Verdana Pro Cond Black" panose="020F0502020204030204" pitchFamily="34" charset="0"/>
            </a:endParaRPr>
          </a:p>
          <a:p>
            <a:pPr lvl="0"/>
            <a:endParaRPr lang="en-US" sz="1600" noProof="0" dirty="0">
              <a:latin typeface="Verdana Pro Cond Black" panose="020F0502020204030204" pitchFamily="34" charset="0"/>
            </a:endParaRPr>
          </a:p>
          <a:p>
            <a:endParaRPr lang="en-US" noProof="0" dirty="0"/>
          </a:p>
          <a:p>
            <a:pPr lvl="0"/>
            <a:endParaRPr lang="en-U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3BFD03A-1696-E604-8BB2-778611C73E61}"/>
              </a:ext>
            </a:extLst>
          </p:cNvPr>
          <p:cNvSpPr/>
          <p:nvPr/>
        </p:nvSpPr>
        <p:spPr>
          <a:xfrm>
            <a:off x="3187078" y="400553"/>
            <a:ext cx="5862502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GUARDIA SERAFINA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4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0138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25E77617-6578-5A28-32DD-A11D4FDF2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DCCB886-A1D0-FE4D-B59F-2333527924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1292" y="-24195"/>
            <a:ext cx="3909188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F6F5466-158F-C3E3-4F03-253FD57BE6FD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924E2A6-EBA2-11C5-EB39-833FBD33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44B0E40-86E6-3BC0-733F-41DE0B5F7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A3F2405-7580-D48E-DF16-8F18AA53A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FE935E5-8573-ED7C-8D7C-B7C7E1D77A5A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C4528CCE-65D2-C33D-3486-CFB7F8326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34E0B2A-36FC-25F5-57A4-0DD7ECDA9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8B5B9869-946B-B998-8F90-81C10C136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062B1F8B-7087-4A80-9004-73BA2698545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242524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dirty="0">
                <a:latin typeface="Verdana Pro Cond Black" panose="020F0502020204030204" pitchFamily="34" charset="0"/>
              </a:rPr>
              <a:t>JEFAA </a:t>
            </a:r>
            <a:r>
              <a:rPr lang="en-US" sz="1600" noProof="0" dirty="0">
                <a:latin typeface="Verdana Pro Cond Black" panose="020F0502020204030204" pitchFamily="34" charset="0"/>
              </a:rPr>
              <a:t>QUIERO PERMISO POR SALUD</a:t>
            </a:r>
          </a:p>
          <a:p>
            <a:pPr lvl="0"/>
            <a:r>
              <a:rPr lang="en-US" sz="1600" dirty="0">
                <a:latin typeface="Verdana Pro Cond Black" panose="020F0502020204030204" pitchFamily="34" charset="0"/>
              </a:rPr>
              <a:t>DE ACA NADIE ME MUEVE…</a:t>
            </a:r>
          </a:p>
          <a:p>
            <a:pPr lvl="0"/>
            <a:r>
              <a:rPr lang="en-US" sz="1600" dirty="0">
                <a:latin typeface="Verdana Pro Cond Black" panose="020F0502020204030204" pitchFamily="34" charset="0"/>
              </a:rPr>
              <a:t>TENGO MIS DERECHOS….</a:t>
            </a:r>
          </a:p>
          <a:p>
            <a:pPr lvl="0"/>
            <a:r>
              <a:rPr lang="en-US" sz="1600" noProof="0" dirty="0">
                <a:latin typeface="Verdana Pro Cond Black" panose="020F0502020204030204" pitchFamily="34" charset="0"/>
              </a:rPr>
              <a:t>PAGUE SU AUTOVALUO…</a:t>
            </a:r>
            <a:endParaRPr lang="en-US" dirty="0"/>
          </a:p>
          <a:p>
            <a:pPr lvl="0"/>
            <a:r>
              <a:rPr lang="en-US" sz="1600" dirty="0">
                <a:latin typeface="Verdana Pro Cond Black" panose="020F0502020204030204" pitchFamily="34" charset="0"/>
              </a:rPr>
              <a:t>YA NO ES FUNCION FEDATAR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583BBD5-C98B-1328-3B5A-7D76B37E2ECE}"/>
              </a:ext>
            </a:extLst>
          </p:cNvPr>
          <p:cNvSpPr/>
          <p:nvPr/>
        </p:nvSpPr>
        <p:spPr>
          <a:xfrm>
            <a:off x="3749872" y="377482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YUPAPAQUC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0689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12428FB5-0390-C436-9BA4-8820299CD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33275595-1D08-136C-75DD-C7E43168D4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61" t="5583" b="42668"/>
          <a:stretch/>
        </p:blipFill>
        <p:spPr>
          <a:xfrm>
            <a:off x="158017" y="1056989"/>
            <a:ext cx="3350569" cy="29931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EA58DB9-20BA-1E99-3338-16F44A09FCFB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1695593-2CB1-A667-9B1B-86E385257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27BC8FB-CF2C-578C-C120-581A6FC56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6CE1788-A613-4535-1F4A-D3FC19373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2FC15EE-7EB4-3D01-6FF1-5BCCF5C503AC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86DECC5-F1A2-FECC-6DF8-A76965C8D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7150539-16F8-D27E-0AA0-80476237D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6654C38D-77ED-991C-A509-6775F6BC1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AB4FE0DA-B0BE-3120-1ECD-52960E13554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08586" y="2475364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noProof="0" dirty="0">
                <a:latin typeface="Verdana Pro Cond Black" panose="020F0502020204030204" pitchFamily="34" charset="0"/>
              </a:rPr>
              <a:t>YO NOMAS TODO……..</a:t>
            </a:r>
          </a:p>
          <a:p>
            <a:pPr lvl="0"/>
            <a:r>
              <a:rPr lang="en-US" sz="1600" noProof="0" dirty="0">
                <a:latin typeface="Verdana Pro Cond Black" panose="020F0502020204030204" pitchFamily="34" charset="0"/>
              </a:rPr>
              <a:t>DONDE ESTAS YENDOOO, SEGURO A LATAPUNQUU</a:t>
            </a:r>
          </a:p>
          <a:p>
            <a:pPr lvl="0"/>
            <a:r>
              <a:rPr lang="en-US" sz="1600" dirty="0">
                <a:latin typeface="Verdana Pro Cond Black" panose="020F0502020204030204" pitchFamily="34" charset="0"/>
              </a:rPr>
              <a:t>AHHHH TARDE COMO SIEMPRE, NI EL ALCALDE LLEGA TAN TARDEEEE.</a:t>
            </a:r>
          </a:p>
          <a:p>
            <a:pPr lvl="0"/>
            <a:r>
              <a:rPr lang="en-US" sz="1600" dirty="0">
                <a:latin typeface="Verdana Pro Cond Black" panose="020F0502020204030204" pitchFamily="34" charset="0"/>
              </a:rPr>
              <a:t>YO LO CUIDO NOMAS AL BORREGOO, SOLO SOMOS AMIGOSSS..</a:t>
            </a:r>
          </a:p>
          <a:p>
            <a:pPr lvl="0"/>
            <a:r>
              <a:rPr lang="en-US" sz="1600" dirty="0">
                <a:latin typeface="Verdana Pro Cond Black" panose="020F0502020204030204" pitchFamily="34" charset="0"/>
              </a:rPr>
              <a:t>CAMARA ESTATICA N° 0001 (TPLINK)</a:t>
            </a:r>
          </a:p>
          <a:p>
            <a:pPr lvl="0"/>
            <a:endParaRPr lang="en-US" noProof="0" dirty="0"/>
          </a:p>
          <a:p>
            <a:pPr lvl="0"/>
            <a:endParaRPr lang="en-U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8A17FD9-9011-9E68-F5F1-4DF9CE2CDC0E}"/>
              </a:ext>
            </a:extLst>
          </p:cNvPr>
          <p:cNvSpPr/>
          <p:nvPr/>
        </p:nvSpPr>
        <p:spPr>
          <a:xfrm>
            <a:off x="4179936" y="0"/>
            <a:ext cx="370325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0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CAMARA 1</a:t>
            </a:r>
          </a:p>
          <a:p>
            <a:pPr algn="ctr"/>
            <a:r>
              <a:rPr lang="es-ES" sz="40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0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0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3670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CCCF1362-3910-C5F5-EFBE-54FD88073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BC13AC54-1460-6251-13D5-91FBEBAA17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810" r="24708" b="38155"/>
          <a:stretch/>
        </p:blipFill>
        <p:spPr>
          <a:xfrm>
            <a:off x="-10109" y="1030885"/>
            <a:ext cx="3123177" cy="308462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A61E1D4-C9C7-27BE-8598-8F483A36783D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473EF9AB-CC0D-29EB-2D23-8CD077CEE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F9DBB837-6BB8-FA9B-7A6E-64EA303D1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E62508D-4C7E-CA6B-A083-368815E11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AEE41-9FB3-A198-E626-1B2C13A91D56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BFF4124-BA4D-DE46-0D56-172552569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6BD4E38D-0B23-E7E7-7870-6088FB403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9BCEF0E7-B894-3BB6-C1CC-37CC2064D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30EDEBD6-177A-EBDD-5F3D-714446D14AA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71166" y="2931053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S" sz="2400" dirty="0">
                <a:latin typeface="Verdana Pro Cond Black" panose="020F0502020204030204" pitchFamily="34" charset="0"/>
              </a:rPr>
              <a:t>ME LLEGA ALTAMENTE, </a:t>
            </a:r>
            <a:br>
              <a:rPr lang="es-ES" sz="2400" dirty="0">
                <a:latin typeface="Verdana Pro Cond Black" panose="020F0502020204030204" pitchFamily="34" charset="0"/>
              </a:rPr>
            </a:br>
            <a:r>
              <a:rPr lang="es-ES" sz="2400" dirty="0">
                <a:latin typeface="Verdana Pro Cond Black" panose="020F0502020204030204" pitchFamily="34" charset="0"/>
              </a:rPr>
              <a:t>NOSE QUE VOY HACER, </a:t>
            </a:r>
          </a:p>
          <a:p>
            <a:pPr lvl="0"/>
            <a:r>
              <a:rPr lang="es-ES" sz="2400" dirty="0">
                <a:latin typeface="Verdana Pro Cond Black" panose="020F0502020204030204" pitchFamily="34" charset="0"/>
              </a:rPr>
              <a:t>HOLA PAPI… </a:t>
            </a:r>
            <a:br>
              <a:rPr lang="es-ES" sz="2400" dirty="0">
                <a:latin typeface="Verdana Pro Cond Black" panose="020F0502020204030204" pitchFamily="34" charset="0"/>
              </a:rPr>
            </a:br>
            <a:r>
              <a:rPr lang="es-ES" sz="2400" dirty="0">
                <a:latin typeface="Verdana Pro Cond Black" panose="020F0502020204030204" pitchFamily="34" charset="0"/>
              </a:rPr>
              <a:t>YO TENGO EL PODER….</a:t>
            </a:r>
          </a:p>
          <a:p>
            <a:pPr lvl="0"/>
            <a:r>
              <a:rPr lang="es-ES" sz="2400" noProof="0" dirty="0">
                <a:latin typeface="Verdana Pro Cond Black" panose="020F0502020204030204" pitchFamily="34" charset="0"/>
              </a:rPr>
              <a:t>ESTE INUTIL DEL MUÑECO</a:t>
            </a:r>
            <a:endParaRPr lang="en-US" sz="1800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F187E28-C793-DC5C-ED61-F0E73E072041}"/>
              </a:ext>
            </a:extLst>
          </p:cNvPr>
          <p:cNvSpPr/>
          <p:nvPr/>
        </p:nvSpPr>
        <p:spPr>
          <a:xfrm>
            <a:off x="3272006" y="100002"/>
            <a:ext cx="551785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MUÑEQUCHAYOC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7648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9716B2F7-7B30-896C-B821-973D7B3E5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06E5227-987F-BFF0-AB58-E90396A2A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1292" y="-24195"/>
            <a:ext cx="3909188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63376AE-0DA8-1A7E-FEC8-4C4519308C49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9C0A0949-D6BD-ABD4-2C4C-6F739F6E2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A131E4C-EB47-68F5-F8DF-BB4299E33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D68933A-485D-29B8-FEE2-8E69F4D11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50C2A7A-4C91-55D9-D0F3-C948D72EAA8F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30AD4E01-067A-D340-9EAB-53C935842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A132471-D02A-DB72-0FD4-9A684BACC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532E3AB0-778D-FE11-4562-AFACA7AFC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23EB6E21-A895-1D56-9707-8E9D5BE013F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242524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noProof="0" dirty="0">
                <a:latin typeface="Verdana Pro Cond Black" panose="020F0502020204030204" pitchFamily="34" charset="0"/>
              </a:rPr>
              <a:t>YO TENGO MI BORREGUITO QUE NO FUNCIONA</a:t>
            </a:r>
          </a:p>
          <a:p>
            <a:r>
              <a:rPr lang="en-US" sz="1600" noProof="0" dirty="0">
                <a:latin typeface="Verdana Pro Cond Black" panose="020F0502020204030204" pitchFamily="34" charset="0"/>
              </a:rPr>
              <a:t>ESTOY TRISTE POR QUE LLEGO LA COMPETENCIA</a:t>
            </a:r>
          </a:p>
          <a:p>
            <a:r>
              <a:rPr lang="en-US" sz="1600" dirty="0">
                <a:latin typeface="Verdana Pro Cond Black" panose="020F0502020204030204" pitchFamily="34" charset="0"/>
              </a:rPr>
              <a:t>AHORA SI ME LA PAGAS BORREGOOOO</a:t>
            </a:r>
          </a:p>
          <a:p>
            <a:r>
              <a:rPr lang="en-US" sz="1600" noProof="0" dirty="0">
                <a:latin typeface="Verdana Pro Cond Black" panose="020F0502020204030204" pitchFamily="34" charset="0"/>
              </a:rPr>
              <a:t>JEFE NO SE QUE HACER CON DANTE</a:t>
            </a:r>
          </a:p>
          <a:p>
            <a:endParaRPr lang="en-US" noProof="0" dirty="0"/>
          </a:p>
          <a:p>
            <a:pPr lvl="0"/>
            <a:endParaRPr lang="en-U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21B7031-3F9A-02E6-1596-1313139C2A3A}"/>
              </a:ext>
            </a:extLst>
          </p:cNvPr>
          <p:cNvSpPr/>
          <p:nvPr/>
        </p:nvSpPr>
        <p:spPr>
          <a:xfrm>
            <a:off x="3332607" y="388620"/>
            <a:ext cx="5343129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BORREGUCHAYOC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4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5441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9716B2F7-7B30-896C-B821-973D7B3E5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06E5227-987F-BFF0-AB58-E90396A2A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61087" y="-24195"/>
            <a:ext cx="3906897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63376AE-0DA8-1A7E-FEC8-4C4519308C49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9C0A0949-D6BD-ABD4-2C4C-6F739F6E2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A131E4C-EB47-68F5-F8DF-BB4299E33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D68933A-485D-29B8-FEE2-8E69F4D11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50C2A7A-4C91-55D9-D0F3-C948D72EAA8F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30AD4E01-067A-D340-9EAB-53C935842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A132471-D02A-DB72-0FD4-9A684BACC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532E3AB0-778D-FE11-4562-AFACA7AFC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23EB6E21-A895-1D56-9707-8E9D5BE013F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242524"/>
            <a:ext cx="5408921" cy="17866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HORA DE FEDATAR A PARTIR DE LAS 4PM.</a:t>
            </a:r>
          </a:p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HAY QUE MODIFICAR EL EXPEDIENTE..</a:t>
            </a:r>
          </a:p>
          <a:p>
            <a:pPr lvl="0"/>
            <a:r>
              <a:rPr lang="es-ES" sz="2000" noProof="0" dirty="0">
                <a:latin typeface="Verdana Pro Cond Black" panose="020F0502020204030204" pitchFamily="34" charset="0"/>
              </a:rPr>
              <a:t>JEFE YA HABLE CON EL ALCALDE</a:t>
            </a:r>
          </a:p>
          <a:p>
            <a:pPr lvl="0"/>
            <a:endParaRPr lang="en-US" sz="1600" noProof="0" dirty="0"/>
          </a:p>
          <a:p>
            <a:pPr lvl="0"/>
            <a:endParaRPr lang="en-US" sz="1050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21B7031-3F9A-02E6-1596-1313139C2A3A}"/>
              </a:ext>
            </a:extLst>
          </p:cNvPr>
          <p:cNvSpPr/>
          <p:nvPr/>
        </p:nvSpPr>
        <p:spPr>
          <a:xfrm>
            <a:off x="3977815" y="388620"/>
            <a:ext cx="4052713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FEDATARIA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4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0802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ED6090A7-0938-B109-FBB9-4D112B63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25FAD36-BE1C-A8A6-20CD-14EF6DA5EF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49"/>
          <a:stretch/>
        </p:blipFill>
        <p:spPr>
          <a:xfrm>
            <a:off x="-5497" y="3015"/>
            <a:ext cx="2628489" cy="514048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ADD5469-A524-404A-1BE5-EB9673AF9DCF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F618CF2-459E-5322-1E76-54865EDE6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A5792E47-0191-8836-0B68-BC86B41D0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660E030-145D-053D-1226-055627F91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EA5237A-A41F-EACE-6194-DC22E977E17C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A5E68D76-F2C4-8509-1913-D65F3AA29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05595367-019E-CBF8-B69C-2DB6EDD7B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6913FD7F-3444-9E17-D11D-9A6D96DAA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81602304-BCDB-0E48-FD97-C13BC503C4B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04768" y="2728530"/>
            <a:ext cx="6044812" cy="2220398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NO TENGO TIEMPO. </a:t>
            </a:r>
          </a:p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YO SOLO TRABAJO CON LOS DE PENSION 65.</a:t>
            </a:r>
          </a:p>
          <a:p>
            <a:pPr lvl="0"/>
            <a:r>
              <a:rPr lang="es-ES" sz="2000" noProof="0" dirty="0">
                <a:latin typeface="Verdana Pro Cond Black" panose="020F0502020204030204" pitchFamily="34" charset="0"/>
              </a:rPr>
              <a:t>ESTOY CANSADA….!!!!</a:t>
            </a:r>
          </a:p>
          <a:p>
            <a:pPr lvl="0"/>
            <a:r>
              <a:rPr lang="es-ES" sz="2000" dirty="0">
                <a:latin typeface="Verdana Pro Cond Black" panose="020F0502020204030204" pitchFamily="34" charset="0"/>
              </a:rPr>
              <a:t>TENGO HUEVOS LA CALERA</a:t>
            </a:r>
            <a:endParaRPr lang="en-US" sz="1100" dirty="0"/>
          </a:p>
          <a:p>
            <a:r>
              <a:rPr lang="en-US" sz="2000" dirty="0">
                <a:latin typeface="Verdana Pro Cond Black" panose="020F0502020204030204" pitchFamily="34" charset="0"/>
              </a:rPr>
              <a:t>ME VOY A FONCODES A TRABAJAR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A1087EE-6699-5495-A9C6-5C890572E45D}"/>
              </a:ext>
            </a:extLst>
          </p:cNvPr>
          <p:cNvSpPr/>
          <p:nvPr/>
        </p:nvSpPr>
        <p:spPr>
          <a:xfrm>
            <a:off x="3900463" y="0"/>
            <a:ext cx="4102405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endParaRPr lang="es-ES" sz="44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tan One" panose="02000000000000000000" pitchFamily="2" charset="0"/>
              <a:ea typeface="Source Sans Pro Black" panose="020B0803030403020204" pitchFamily="34" charset="0"/>
            </a:endParaRP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4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4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9011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9EAD530A-FF91-5638-5952-B7382C2C0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ECF6CBA-D293-4B9B-25E1-648B47DF07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1292" y="-24195"/>
            <a:ext cx="3909188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F1A36EC-EFB9-CA95-FBDE-79B574B41FEA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4C37274C-E8A7-D30D-7E22-706012331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A73A0B79-C1B3-E3CA-93C2-21202B451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A0BB1F9-E951-3D4C-0508-A195C16E0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759BDE9-BBC1-B0D1-755E-D281697BF93B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9A1AA5ED-51EE-A18C-9A06-6E47E0547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B2A9568-6293-2534-8ABC-5E45667FB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6F3EDDD4-5266-BDC0-B15D-32DF3B874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672B80F8-0558-27D6-31CB-23233BF3F3B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242524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noProof="0" dirty="0">
                <a:latin typeface="Verdana Pro Cond Black" panose="020F0502020204030204" pitchFamily="34" charset="0"/>
              </a:rPr>
              <a:t>A MI NO ME HAN CONTRATADO PARA BARRER LAS CALLES</a:t>
            </a:r>
          </a:p>
          <a:p>
            <a:r>
              <a:rPr lang="en-US" sz="1600" dirty="0">
                <a:latin typeface="Verdana Pro Cond Black" panose="020F0502020204030204" pitchFamily="34" charset="0"/>
              </a:rPr>
              <a:t>TANTO ENSUCIA ESTA GENTEEE..</a:t>
            </a:r>
          </a:p>
          <a:p>
            <a:r>
              <a:rPr lang="en-US" sz="1600" dirty="0">
                <a:latin typeface="Verdana Pro Cond Black" panose="020F0502020204030204" pitchFamily="34" charset="0"/>
              </a:rPr>
              <a:t>NECESITAMOS LECHE…</a:t>
            </a:r>
          </a:p>
          <a:p>
            <a:r>
              <a:rPr lang="en-US" sz="1600" noProof="0" dirty="0">
                <a:latin typeface="Verdana Pro Cond Black" panose="020F0502020204030204" pitchFamily="34" charset="0"/>
              </a:rPr>
              <a:t>ESTAMOS CANSADAS…</a:t>
            </a:r>
          </a:p>
          <a:p>
            <a:r>
              <a:rPr lang="en-US" sz="1600" dirty="0">
                <a:latin typeface="Verdana Pro Cond Black" panose="020F0502020204030204" pitchFamily="34" charset="0"/>
              </a:rPr>
              <a:t>SE HA ROTO EL PALO DE MI ESCOBA</a:t>
            </a:r>
            <a:endParaRPr lang="en-US" noProof="0" dirty="0"/>
          </a:p>
          <a:p>
            <a:pPr lvl="0"/>
            <a:endParaRPr lang="en-U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B823FC1-6FF8-956C-6333-C6DD4437B199}"/>
              </a:ext>
            </a:extLst>
          </p:cNvPr>
          <p:cNvSpPr/>
          <p:nvPr/>
        </p:nvSpPr>
        <p:spPr>
          <a:xfrm>
            <a:off x="3475274" y="388620"/>
            <a:ext cx="505779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LAS COMADRES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PICHANITAS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7713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FE654494-3584-1075-450F-017111F72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8C93700-894D-AC37-305D-08FE7D72D2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93" r="9793"/>
          <a:stretch/>
        </p:blipFill>
        <p:spPr>
          <a:xfrm>
            <a:off x="0" y="17009"/>
            <a:ext cx="2695249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B4A7114-CD15-E07B-96B7-357EB2C86968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D0EA1D1D-6188-976D-1A33-1B4E5CEE5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8C53477-BF4D-E5D7-F47F-F98BB56DA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30BFD21-B116-875B-DD65-D1BD74AD0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3B28E14-7F7E-FB82-3AD6-B9C6372309A3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0AD312-4156-EB9E-324C-A95CE5CAE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399E9ED-00F4-D042-F24D-1F8FC9C1C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C4B10CE0-BD7D-26F7-9DE3-B736808B7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FF02460E-66BE-1C11-C3CB-8E24F1057CC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84394" y="2470201"/>
            <a:ext cx="5901591" cy="2673298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" sz="2000" dirty="0">
                <a:latin typeface="Verdana Pro Cond Black" panose="020F0502020204030204" pitchFamily="34" charset="0"/>
              </a:rPr>
              <a:t>NO SOY LA GERENTE.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" sz="2000" dirty="0">
                <a:latin typeface="Verdana Pro Cond Black" panose="020F0502020204030204" pitchFamily="34" charset="0"/>
              </a:rPr>
              <a:t>OH RENUNCIO.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" sz="2000" dirty="0">
                <a:latin typeface="Verdana Pro Cond Black" panose="020F0502020204030204" pitchFamily="34" charset="0"/>
              </a:rPr>
              <a:t>YO NO FUI.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" sz="2000" dirty="0">
                <a:latin typeface="Verdana Pro Cond Black" panose="020F0502020204030204" pitchFamily="34" charset="0"/>
              </a:rPr>
              <a:t>SON ORDENES DE LOS ALTOS MANDOS.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" sz="2000" noProof="0" dirty="0">
                <a:latin typeface="Verdana Pro Cond Black" panose="020F0502020204030204" pitchFamily="34" charset="0"/>
              </a:rPr>
              <a:t>AHORITA TE LO HAGO TU CONFORMIDAD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s-ES" sz="2000" dirty="0">
                <a:latin typeface="Verdana Pro Cond Black" panose="020F0502020204030204" pitchFamily="34" charset="0"/>
              </a:rPr>
              <a:t>NOSE DONDE ESTA EL ARQUI….</a:t>
            </a:r>
            <a:endParaRPr lang="en-US" sz="1600" noProof="0" dirty="0"/>
          </a:p>
          <a:p>
            <a:pPr lvl="0"/>
            <a:endParaRPr lang="en-US" sz="1200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D336AE2-5A56-6597-8F88-9797F2F84D5D}"/>
              </a:ext>
            </a:extLst>
          </p:cNvPr>
          <p:cNvSpPr/>
          <p:nvPr/>
        </p:nvSpPr>
        <p:spPr>
          <a:xfrm>
            <a:off x="3591777" y="0"/>
            <a:ext cx="500154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0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GERENTE</a:t>
            </a:r>
          </a:p>
          <a:p>
            <a:pPr algn="ctr"/>
            <a:r>
              <a:rPr lang="es-ES" sz="40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0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0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6969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884CA841-D8C7-A9AE-CBFF-0EBD59718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22AB594-662E-5822-EEDD-BD5C275A48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41292" y="426464"/>
            <a:ext cx="3909188" cy="429057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479FF5-E1E8-0AFD-3C33-F8087C49176A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3B4C1F2-DD5F-ED38-2694-F2FC236D9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6CC4E523-93BD-8E1C-CBFA-F49938CD5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3DD6A26-118A-0C6B-52DC-08C72229B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57E0EA3-ECBB-0C4D-DA04-2EFF1077DED9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5E7F77D5-1FB1-6632-AE0E-5B9D1A3AE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4DB97EC7-5A01-6B56-22A9-6BCD1AE7F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A158B49F-B724-C7E6-321B-AAC9C47AD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4478BCA0-4967-84CB-D869-35E1DCE6D13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135461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Verdana Pro Cond Black" panose="020F0502020204030204" pitchFamily="34" charset="0"/>
              </a:rPr>
              <a:t>TUS PROBLEMAS, NO SON MIS PROBLEMAS.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Verdana Pro Cond Black" panose="020F0502020204030204" pitchFamily="34" charset="0"/>
              </a:rPr>
              <a:t>CHOCOLATITO???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Verdana Pro Cond Black" panose="020F0502020204030204" pitchFamily="34" charset="0"/>
              </a:rPr>
              <a:t> ASI NO, SINO ASI EEEE..</a:t>
            </a:r>
            <a:endParaRPr lang="en-US" sz="1800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2090903-AB85-123E-3F2B-E7FEECA05B67}"/>
              </a:ext>
            </a:extLst>
          </p:cNvPr>
          <p:cNvSpPr/>
          <p:nvPr/>
        </p:nvSpPr>
        <p:spPr>
          <a:xfrm>
            <a:off x="3898204" y="88473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TENIA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7777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884CA841-D8C7-A9AE-CBFF-0EBD59718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22AB594-662E-5822-EEDD-BD5C275A48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0263" y="-24195"/>
            <a:ext cx="2337811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479FF5-E1E8-0AFD-3C33-F8087C49176A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3B4C1F2-DD5F-ED38-2694-F2FC236D9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6CC4E523-93BD-8E1C-CBFA-F49938CD5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3DD6A26-118A-0C6B-52DC-08C72229B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57E0EA3-ECBB-0C4D-DA04-2EFF1077DED9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5E7F77D5-1FB1-6632-AE0E-5B9D1A3AE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4DB97EC7-5A01-6B56-22A9-6BCD1AE7F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A158B49F-B724-C7E6-321B-AAC9C47AD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4478BCA0-4967-84CB-D869-35E1DCE6D13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91778" y="3135461"/>
            <a:ext cx="5552222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FontTx/>
              <a:buChar char="-"/>
            </a:pPr>
            <a:r>
              <a:rPr lang="es-ES" sz="2400" dirty="0">
                <a:latin typeface="Verdana Pro Cond Black" panose="020F0502020204030204" pitchFamily="34" charset="0"/>
              </a:rPr>
              <a:t>SALUDD CARAJOOO!!! </a:t>
            </a:r>
          </a:p>
          <a:p>
            <a:pPr marL="342900" lvl="0" indent="-342900">
              <a:buFontTx/>
              <a:buChar char="-"/>
            </a:pPr>
            <a:r>
              <a:rPr lang="es-ES" sz="2400" dirty="0">
                <a:latin typeface="Verdana Pro Cond Black" panose="020F0502020204030204" pitchFamily="34" charset="0"/>
              </a:rPr>
              <a:t>ING COMO LO ABRO….</a:t>
            </a:r>
          </a:p>
          <a:p>
            <a:pPr marL="342900" lvl="0" indent="-342900">
              <a:buFontTx/>
              <a:buChar char="-"/>
            </a:pPr>
            <a:r>
              <a:rPr lang="es-ES" sz="2400" dirty="0">
                <a:latin typeface="Verdana Pro Cond Black" panose="020F0502020204030204" pitchFamily="34" charset="0"/>
              </a:rPr>
              <a:t>INGECITO QUIERO QUE ME SUBAN A OBRA. </a:t>
            </a:r>
            <a:endParaRPr lang="en-US" sz="1800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2090903-AB85-123E-3F2B-E7FEECA05B67}"/>
              </a:ext>
            </a:extLst>
          </p:cNvPr>
          <p:cNvSpPr/>
          <p:nvPr/>
        </p:nvSpPr>
        <p:spPr>
          <a:xfrm>
            <a:off x="3898204" y="88473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TIFON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130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5A6FD9D-0B3C-598C-75AA-E4493BE00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A729E22-4008-1208-FBE4-C9444D09FF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27332" y="-48390"/>
            <a:ext cx="3909188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BA33D5-19F0-C022-70F0-E796602093EC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5FD8BAE-C32E-0F67-08FE-F1989FF99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99D4710-1EB1-5AEB-BB8A-04F3D558F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F39E956-21FA-A49E-C6DB-CC000AAAC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E6E94F-7135-E224-8522-0A6418EEE72A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FFFDCBC-6880-9C6E-9E90-E9DC6E5E2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D6DD12A0-0122-4546-CC3F-E89DB8945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44DBDF1-A827-D3A5-C759-5218D4148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33E305E5-FE87-2731-C916-BEB249D82A1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81856" y="2804373"/>
            <a:ext cx="5667724" cy="2149763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Verdana Pro Cond Black" panose="020F0502020204030204" pitchFamily="34" charset="0"/>
              </a:rPr>
              <a:t>DESDE ESTE MES PROCEDE LOS DESCUENTOS</a:t>
            </a:r>
            <a:r>
              <a:rPr lang="en-US" sz="1600" dirty="0">
                <a:latin typeface="Verdana Pro Cond Black" panose="020F0502020204030204" pitchFamily="34" charset="0"/>
              </a:rPr>
              <a:t>, NO CONFUNDAMOS LA AMISTAD CON EL TRABAJO.</a:t>
            </a:r>
            <a:endParaRPr lang="en-US" sz="1600" noProof="0" dirty="0">
              <a:latin typeface="Verdana Pro Cond Black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Verdana Pro Cond Black" panose="020F0502020204030204" pitchFamily="34" charset="0"/>
              </a:rPr>
              <a:t>NO ENTIENDESSSS..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 Pro Cond Black" panose="020F0502020204030204" pitchFamily="34" charset="0"/>
              </a:rPr>
              <a:t>UNA MOVIDITA EN EL TIK TOK Y QUEDAA..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Verdana Pro Cond Black" panose="020F0502020204030204" pitchFamily="34" charset="0"/>
              </a:rPr>
              <a:t>ING.. VAS A IR A CUSCO..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Verdana Pro Cond Black" panose="020F0502020204030204" pitchFamily="34" charset="0"/>
              </a:rPr>
              <a:t>HABLA CON EL SEÑOR ALCALDE…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13A385B-B04F-CE0D-DB79-46C4AAE9184B}"/>
              </a:ext>
            </a:extLst>
          </p:cNvPr>
          <p:cNvSpPr/>
          <p:nvPr/>
        </p:nvSpPr>
        <p:spPr>
          <a:xfrm>
            <a:off x="3898204" y="0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TIKTOKER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0308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5A6FD9D-0B3C-598C-75AA-E4493BE00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A729E22-4008-1208-FBE4-C9444D09FF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26187" y="-48390"/>
            <a:ext cx="3906897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BA33D5-19F0-C022-70F0-E796602093EC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5FD8BAE-C32E-0F67-08FE-F1989FF99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99D4710-1EB1-5AEB-BB8A-04F3D558F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F39E956-21FA-A49E-C6DB-CC000AAAC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E6E94F-7135-E224-8522-0A6418EEE72A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FFFDCBC-6880-9C6E-9E90-E9DC6E5E2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D6DD12A0-0122-4546-CC3F-E89DB8945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44DBDF1-A827-D3A5-C759-5218D4148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33E305E5-FE87-2731-C916-BEB249D82A1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81856" y="2804374"/>
            <a:ext cx="5667724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 Black" panose="020B0A04020102020204" pitchFamily="34" charset="0"/>
              </a:rPr>
              <a:t>JEFE, LOS BIENES ESTÁN EN UN DESORDEN COMPLETO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 Black" panose="020B0A04020102020204" pitchFamily="34" charset="0"/>
              </a:rPr>
              <a:t>JEFE, EL ANTERIOR NO HA RESPONDIDO NINGÚN DOCUMENTO, A MI ME HA DEJADO TODO,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 Black" panose="020B0A04020102020204" pitchFamily="34" charset="0"/>
              </a:rPr>
              <a:t>CONFORME JEFE…</a:t>
            </a:r>
            <a:endParaRPr lang="en-US" b="1" noProof="0" dirty="0">
              <a:latin typeface="Arial Black" panose="020B0A040201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13A385B-B04F-CE0D-DB79-46C4AAE9184B}"/>
              </a:ext>
            </a:extLst>
          </p:cNvPr>
          <p:cNvSpPr/>
          <p:nvPr/>
        </p:nvSpPr>
        <p:spPr>
          <a:xfrm>
            <a:off x="3898204" y="0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SINSI..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2696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5A6FD9D-0B3C-598C-75AA-E4493BE00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A729E22-4008-1208-FBE4-C9444D09FF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958" y="-48390"/>
            <a:ext cx="2920438" cy="51918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BA33D5-19F0-C022-70F0-E796602093EC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5FD8BAE-C32E-0F67-08FE-F1989FF99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99D4710-1EB1-5AEB-BB8A-04F3D558F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F39E956-21FA-A49E-C6DB-CC000AAAC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E6E94F-7135-E224-8522-0A6418EEE72A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FFFDCBC-6880-9C6E-9E90-E9DC6E5E2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D6DD12A0-0122-4546-CC3F-E89DB8945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44DBDF1-A827-D3A5-C759-5218D4148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33E305E5-FE87-2731-C916-BEB249D82A1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81856" y="2954740"/>
            <a:ext cx="5667724" cy="175061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b="1" dirty="0">
                <a:latin typeface="Arial Black" panose="020B0A04020102020204" pitchFamily="34" charset="0"/>
              </a:rPr>
              <a:t>INGENIERA VOY A IR DONDE LAS SEÑORAS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b="1" dirty="0">
                <a:latin typeface="Arial Black" panose="020B0A04020102020204" pitchFamily="34" charset="0"/>
              </a:rPr>
              <a:t>AQUÍ REPORTANDOME….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b="1" noProof="0" dirty="0">
                <a:latin typeface="Arial Black" panose="020B0A04020102020204" pitchFamily="34" charset="0"/>
              </a:rPr>
              <a:t>VOY SENTARME A LADO DE LA SEÑORA PA QUE LIMPIE BIEN..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b="1" noProof="0" dirty="0">
              <a:latin typeface="Arial Black" panose="020B0A040201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13A385B-B04F-CE0D-DB79-46C4AAE9184B}"/>
              </a:ext>
            </a:extLst>
          </p:cNvPr>
          <p:cNvSpPr/>
          <p:nvPr/>
        </p:nvSpPr>
        <p:spPr>
          <a:xfrm>
            <a:off x="3898204" y="0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REPORTERA..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0519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5A6FD9D-0B3C-598C-75AA-E4493BE00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A729E22-4008-1208-FBE4-C9444D09FF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41" r="17384" b="22311"/>
          <a:stretch/>
        </p:blipFill>
        <p:spPr>
          <a:xfrm>
            <a:off x="330474" y="327545"/>
            <a:ext cx="2424253" cy="489285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BA33D5-19F0-C022-70F0-E796602093EC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5FD8BAE-C32E-0F67-08FE-F1989FF99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99D4710-1EB1-5AEB-BB8A-04F3D558F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F39E956-21FA-A49E-C6DB-CC000AAAC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E6E94F-7135-E224-8522-0A6418EEE72A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FFFDCBC-6880-9C6E-9E90-E9DC6E5E2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D6DD12A0-0122-4546-CC3F-E89DB8945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44DBDF1-A827-D3A5-C759-5218D4148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33E305E5-FE87-2731-C916-BEB249D82A1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81856" y="2804374"/>
            <a:ext cx="5667724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000" b="1" dirty="0">
                <a:latin typeface="Arial Black" panose="020B0A04020102020204" pitchFamily="34" charset="0"/>
              </a:rPr>
              <a:t>NUNCA FUI ASISTENTE..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000" b="1" dirty="0">
                <a:latin typeface="Arial Black" panose="020B0A04020102020204" pitchFamily="34" charset="0"/>
              </a:rPr>
              <a:t>YA ME ESTOY ABURRIENDO..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000" b="1" dirty="0">
                <a:latin typeface="Arial Black" panose="020B0A04020102020204" pitchFamily="34" charset="0"/>
              </a:rPr>
              <a:t>CUANDO IRAN DE CACERIA PARA IR</a:t>
            </a:r>
            <a:br>
              <a:rPr lang="es-ES" sz="2000" b="1" dirty="0">
                <a:latin typeface="Arial Black" panose="020B0A04020102020204" pitchFamily="34" charset="0"/>
              </a:rPr>
            </a:br>
            <a:r>
              <a:rPr lang="es-ES" sz="2000" b="1" dirty="0">
                <a:latin typeface="Arial Black" panose="020B0A04020102020204" pitchFamily="34" charset="0"/>
              </a:rPr>
              <a:t>JEFE NO ENTIENDO….</a:t>
            </a:r>
            <a:endParaRPr lang="en-US" sz="1600" b="1" noProof="0" dirty="0">
              <a:latin typeface="Arial Black" panose="020B0A040201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13A385B-B04F-CE0D-DB79-46C4AAE9184B}"/>
              </a:ext>
            </a:extLst>
          </p:cNvPr>
          <p:cNvSpPr/>
          <p:nvPr/>
        </p:nvSpPr>
        <p:spPr>
          <a:xfrm>
            <a:off x="3898204" y="0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HIJITO..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3493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5A6FD9D-0B3C-598C-75AA-E4493BE00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A729E22-4008-1208-FBE4-C9444D09FF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969" b="12969"/>
          <a:stretch/>
        </p:blipFill>
        <p:spPr>
          <a:xfrm>
            <a:off x="330474" y="327545"/>
            <a:ext cx="2424253" cy="489285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BA33D5-19F0-C022-70F0-E796602093EC}"/>
              </a:ext>
            </a:extLst>
          </p:cNvPr>
          <p:cNvGrpSpPr/>
          <p:nvPr/>
        </p:nvGrpSpPr>
        <p:grpSpPr>
          <a:xfrm>
            <a:off x="-258098" y="4115513"/>
            <a:ext cx="3691861" cy="1093386"/>
            <a:chOff x="-258098" y="4115513"/>
            <a:chExt cx="3691861" cy="1093386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5FD8BAE-C32E-0F67-08FE-F1989FF99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115513"/>
              <a:ext cx="3433763" cy="102798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99D4710-1EB1-5AEB-BB8A-04F3D558F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258098" y="4267200"/>
              <a:ext cx="2924175" cy="8763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F39E956-21FA-A49E-C6DB-CC000AAAC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56997" y="4437574"/>
              <a:ext cx="2521974" cy="7713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E6E94F-7135-E224-8522-0A6418EEE72A}"/>
              </a:ext>
            </a:extLst>
          </p:cNvPr>
          <p:cNvGrpSpPr/>
          <p:nvPr/>
        </p:nvGrpSpPr>
        <p:grpSpPr>
          <a:xfrm>
            <a:off x="8405486" y="-381319"/>
            <a:ext cx="840423" cy="2851520"/>
            <a:chOff x="8405486" y="-381319"/>
            <a:chExt cx="840423" cy="285152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FFFDCBC-6880-9C6E-9E90-E9DC6E5E2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486" y="0"/>
              <a:ext cx="738514" cy="24702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D6DD12A0-0122-4546-CC3F-E89DB8945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95236" y="1"/>
              <a:ext cx="448764" cy="17474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44DBDF1-A827-D3A5-C759-5218D4148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53251" y="-381319"/>
              <a:ext cx="392658" cy="1283860"/>
            </a:xfrm>
            <a:prstGeom prst="rect">
              <a:avLst/>
            </a:prstGeom>
          </p:spPr>
        </p:pic>
      </p:grp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33E305E5-FE87-2731-C916-BEB249D82A1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267028" y="2922260"/>
            <a:ext cx="5667724" cy="190097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s-ES" sz="2000" b="1" dirty="0">
                <a:latin typeface="Arial Black" panose="020B0A04020102020204" pitchFamily="34" charset="0"/>
              </a:rPr>
              <a:t>DILE A MI JEFA….</a:t>
            </a:r>
          </a:p>
          <a:p>
            <a:pPr lvl="0"/>
            <a:r>
              <a:rPr lang="es-ES" sz="2000" b="1" dirty="0">
                <a:latin typeface="Arial Black" panose="020B0A04020102020204" pitchFamily="34" charset="0"/>
              </a:rPr>
              <a:t>YO NO GIRO…</a:t>
            </a:r>
          </a:p>
          <a:p>
            <a:pPr lvl="0"/>
            <a:r>
              <a:rPr lang="es-ES" sz="2000" b="1" dirty="0">
                <a:latin typeface="Arial Black" panose="020B0A04020102020204" pitchFamily="34" charset="0"/>
              </a:rPr>
              <a:t>AAY NO SE QUE HACER..</a:t>
            </a:r>
          </a:p>
          <a:p>
            <a:pPr lvl="0"/>
            <a:r>
              <a:rPr lang="es-ES" sz="2000" b="1" dirty="0">
                <a:latin typeface="Arial Black" panose="020B0A04020102020204" pitchFamily="34" charset="0"/>
              </a:rPr>
              <a:t>AYUDAMEEEE….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13A385B-B04F-CE0D-DB79-46C4AAE9184B}"/>
              </a:ext>
            </a:extLst>
          </p:cNvPr>
          <p:cNvSpPr/>
          <p:nvPr/>
        </p:nvSpPr>
        <p:spPr>
          <a:xfrm>
            <a:off x="3898204" y="0"/>
            <a:ext cx="44053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LA COMADRE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RAPIDIN..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QUE SIEMPRE</a:t>
            </a:r>
          </a:p>
          <a:p>
            <a:pPr algn="ctr"/>
            <a:r>
              <a:rPr lang="es-ES" sz="4800" b="1" dirty="0">
                <a:ln w="13462">
                  <a:solidFill>
                    <a:srgbClr val="92D050"/>
                  </a:solidFill>
                  <a:prstDash val="solid"/>
                </a:ln>
                <a:solidFill>
                  <a:srgbClr val="667EF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tan One" panose="02000000000000000000" pitchFamily="2" charset="0"/>
                <a:ea typeface="Source Sans Pro Black" panose="020B0803030403020204" pitchFamily="34" charset="0"/>
              </a:rPr>
              <a:t>DICE!!!!:</a:t>
            </a:r>
            <a:endParaRPr lang="es-ES" sz="4800" b="1" dirty="0">
              <a:ln w="13462">
                <a:solidFill>
                  <a:srgbClr val="92D050"/>
                </a:solidFill>
                <a:prstDash val="solid"/>
              </a:ln>
              <a:solidFill>
                <a:srgbClr val="667EF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17971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1275</TotalTime>
  <Words>675</Words>
  <Application>Microsoft Office PowerPoint</Application>
  <PresentationFormat>Presentación en pantalla (16:9)</PresentationFormat>
  <Paragraphs>171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2" baseType="lpstr">
      <vt:lpstr>Verdana Pro Cond Black</vt:lpstr>
      <vt:lpstr>Wingdings</vt:lpstr>
      <vt:lpstr>Century Gothic</vt:lpstr>
      <vt:lpstr>Arial Black</vt:lpstr>
      <vt:lpstr>Wingdings 3</vt:lpstr>
      <vt:lpstr>Sora SemiBold</vt:lpstr>
      <vt:lpstr>Arial</vt:lpstr>
      <vt:lpstr>Titan One</vt:lpstr>
      <vt:lpstr>Calibri</vt:lpstr>
      <vt:lpstr>Espiral</vt:lpstr>
      <vt:lpstr>FELIZ DÍA COMADRES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Consulting with Morph Transition</dc:title>
  <cp:lastModifiedBy>JC IT SOLUTIONS</cp:lastModifiedBy>
  <cp:revision>9</cp:revision>
  <dcterms:created xsi:type="dcterms:W3CDTF">2021-10-12T08:06:43Z</dcterms:created>
  <dcterms:modified xsi:type="dcterms:W3CDTF">2026-02-12T01:06:59Z</dcterms:modified>
</cp:coreProperties>
</file>